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8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9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0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1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2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5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6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7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28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29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32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notesSlides/notesSlide35.xml" ContentType="application/vnd.openxmlformats-officedocument.presentationml.notesSlide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notesSlides/notesSlide36.xml" ContentType="application/vnd.openxmlformats-officedocument.presentationml.notesSlide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notesSlides/notesSlide37.xml" ContentType="application/vnd.openxmlformats-officedocument.presentationml.notesSlide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notesSlides/notesSlide38.xml" ContentType="application/vnd.openxmlformats-officedocument.presentationml.notesSlide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notesSlides/notesSlide39.xml" ContentType="application/vnd.openxmlformats-officedocument.presentationml.notesSlide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notesSlides/notesSlide40.xml" ContentType="application/vnd.openxmlformats-officedocument.presentationml.notesSlide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notesSlides/notesSlide41.xml" ContentType="application/vnd.openxmlformats-officedocument.presentationml.notesSlide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notesSlides/notesSlide42.xml" ContentType="application/vnd.openxmlformats-officedocument.presentationml.notesSlide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notesSlides/notesSlide43.xml" ContentType="application/vnd.openxmlformats-officedocument.presentationml.notesSlide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notesSlides/notesSlide44.xml" ContentType="application/vnd.openxmlformats-officedocument.presentationml.notesSlide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notesSlides/notesSlide45.xml" ContentType="application/vnd.openxmlformats-officedocument.presentationml.notesSlide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2" r:id="rId3"/>
  </p:sldMasterIdLst>
  <p:notesMasterIdLst>
    <p:notesMasterId r:id="rId76"/>
  </p:notesMasterIdLst>
  <p:sldIdLst>
    <p:sldId id="328" r:id="rId4"/>
    <p:sldId id="259" r:id="rId5"/>
    <p:sldId id="260" r:id="rId6"/>
    <p:sldId id="261" r:id="rId7"/>
    <p:sldId id="262" r:id="rId8"/>
    <p:sldId id="264" r:id="rId9"/>
    <p:sldId id="265" r:id="rId10"/>
    <p:sldId id="333" r:id="rId11"/>
    <p:sldId id="267" r:id="rId12"/>
    <p:sldId id="268" r:id="rId13"/>
    <p:sldId id="329" r:id="rId14"/>
    <p:sldId id="331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332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334" r:id="rId42"/>
    <p:sldId id="335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11" r:id="rId51"/>
    <p:sldId id="304" r:id="rId52"/>
    <p:sldId id="305" r:id="rId53"/>
    <p:sldId id="306" r:id="rId54"/>
    <p:sldId id="307" r:id="rId55"/>
    <p:sldId id="308" r:id="rId56"/>
    <p:sldId id="310" r:id="rId57"/>
    <p:sldId id="336" r:id="rId58"/>
    <p:sldId id="337" r:id="rId59"/>
    <p:sldId id="309" r:id="rId60"/>
    <p:sldId id="327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5" r:id="rId73"/>
    <p:sldId id="330" r:id="rId74"/>
    <p:sldId id="326" r:id="rId7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804" autoAdjust="0"/>
  </p:normalViewPr>
  <p:slideViewPr>
    <p:cSldViewPr>
      <p:cViewPr varScale="1">
        <p:scale>
          <a:sx n="92" d="100"/>
          <a:sy n="92" d="100"/>
        </p:scale>
        <p:origin x="134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6" d="100"/>
        <a:sy n="206" d="100"/>
      </p:scale>
      <p:origin x="0" y="380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customXml" Target="../customXml/item2.xml"/><Relationship Id="rId29" Type="http://schemas.openxmlformats.org/officeDocument/2006/relationships/slide" Target="slides/slide26.xml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3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image" Target="../media/image108.png"/></Relationships>
</file>

<file path=ppt/diagrams/_rels/data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ata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image" Target="../media/image147.png"/></Relationships>
</file>

<file path=ppt/diagrams/_rels/data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image" Target="../media/image150.png"/></Relationships>
</file>

<file path=ppt/diagrams/_rels/data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image" Target="../media/image153.png"/></Relationships>
</file>

<file path=ppt/diagrams/_rels/data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image" Target="../media/image156.png"/><Relationship Id="rId4" Type="http://schemas.openxmlformats.org/officeDocument/2006/relationships/image" Target="../media/image159.png"/></Relationships>
</file>

<file path=ppt/diagrams/_rels/data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image" Target="../media/image164.png"/><Relationship Id="rId5" Type="http://schemas.openxmlformats.org/officeDocument/2006/relationships/image" Target="../media/image168.png"/><Relationship Id="rId4" Type="http://schemas.openxmlformats.org/officeDocument/2006/relationships/image" Target="../media/image167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3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image" Target="../media/image108.png"/></Relationships>
</file>

<file path=ppt/diagrams/_rels/drawing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image" Target="../media/image147.png"/></Relationships>
</file>

<file path=ppt/diagrams/_rels/drawing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image" Target="../media/image150.png"/></Relationships>
</file>

<file path=ppt/diagrams/_rels/drawing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image" Target="../media/image153.png"/></Relationships>
</file>

<file path=ppt/diagrams/_rels/drawing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image" Target="../media/image156.png"/><Relationship Id="rId4" Type="http://schemas.openxmlformats.org/officeDocument/2006/relationships/image" Target="../media/image159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0DF509-6B0F-41FC-B7C0-7F91459759E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2E5885-1A0E-4346-AF23-7C8984600CD4}">
      <dgm:prSet custT="1"/>
      <dgm:spPr/>
      <dgm:t>
        <a:bodyPr/>
        <a:lstStyle/>
        <a:p>
          <a:pPr rtl="0"/>
          <a:r>
            <a:rPr lang="en-US" sz="3600" dirty="0" smtClean="0"/>
            <a:t>Wire-free Solutions for over 10 years</a:t>
          </a:r>
          <a:endParaRPr lang="en-US" sz="3600" dirty="0"/>
        </a:p>
      </dgm:t>
    </dgm:pt>
    <dgm:pt modelId="{B0C78187-7C4F-4B99-82A5-3DFDE33E0CA2}" type="parTrans" cxnId="{CDA69B7F-AFE3-4559-84C3-22B11842D34D}">
      <dgm:prSet/>
      <dgm:spPr/>
      <dgm:t>
        <a:bodyPr/>
        <a:lstStyle/>
        <a:p>
          <a:endParaRPr lang="en-US"/>
        </a:p>
      </dgm:t>
    </dgm:pt>
    <dgm:pt modelId="{5DB62EED-F934-4833-A5FE-EB7305D0A915}" type="sibTrans" cxnId="{CDA69B7F-AFE3-4559-84C3-22B11842D34D}">
      <dgm:prSet/>
      <dgm:spPr/>
      <dgm:t>
        <a:bodyPr/>
        <a:lstStyle/>
        <a:p>
          <a:endParaRPr lang="en-US"/>
        </a:p>
      </dgm:t>
    </dgm:pt>
    <dgm:pt modelId="{872193A5-6681-4410-B6E0-12853FDBA4A5}">
      <dgm:prSet custT="1"/>
      <dgm:spPr/>
      <dgm:t>
        <a:bodyPr/>
        <a:lstStyle/>
        <a:p>
          <a:pPr rtl="0"/>
          <a:r>
            <a:rPr lang="en-US" sz="3600" dirty="0" smtClean="0"/>
            <a:t>Based in Austin, Texas</a:t>
          </a:r>
          <a:endParaRPr lang="en-US" sz="3600" dirty="0"/>
        </a:p>
      </dgm:t>
    </dgm:pt>
    <dgm:pt modelId="{234F78CA-A71D-4486-ACD0-D1061AC574D3}" type="parTrans" cxnId="{D507457A-BBDE-48D5-879A-3D6E6A814CF5}">
      <dgm:prSet/>
      <dgm:spPr/>
      <dgm:t>
        <a:bodyPr/>
        <a:lstStyle/>
        <a:p>
          <a:endParaRPr lang="en-US"/>
        </a:p>
      </dgm:t>
    </dgm:pt>
    <dgm:pt modelId="{8BDE0F51-7BBD-4796-814B-91C7EEA2B2BE}" type="sibTrans" cxnId="{D507457A-BBDE-48D5-879A-3D6E6A814CF5}">
      <dgm:prSet/>
      <dgm:spPr/>
      <dgm:t>
        <a:bodyPr/>
        <a:lstStyle/>
        <a:p>
          <a:endParaRPr lang="en-US"/>
        </a:p>
      </dgm:t>
    </dgm:pt>
    <dgm:pt modelId="{BA07BA23-B67D-4115-975C-1BA97906DF89}">
      <dgm:prSet custT="1"/>
      <dgm:spPr/>
      <dgm:t>
        <a:bodyPr/>
        <a:lstStyle/>
        <a:p>
          <a:pPr rtl="0"/>
          <a:r>
            <a:rPr lang="en-US" sz="3200" dirty="0" smtClean="0"/>
            <a:t>RF Code’s solutions are comprised of  hardware and software platforms that provide real time asset management and wire-free environmental monitoring</a:t>
          </a:r>
          <a:endParaRPr lang="en-US" sz="3200" dirty="0"/>
        </a:p>
      </dgm:t>
    </dgm:pt>
    <dgm:pt modelId="{B85A62BE-B253-4B6D-8DF2-7A4201D4AB61}" type="parTrans" cxnId="{93F6779E-FFFC-46E8-820B-69B8C6827D95}">
      <dgm:prSet/>
      <dgm:spPr/>
      <dgm:t>
        <a:bodyPr/>
        <a:lstStyle/>
        <a:p>
          <a:endParaRPr lang="en-US"/>
        </a:p>
      </dgm:t>
    </dgm:pt>
    <dgm:pt modelId="{817AC889-D935-4563-A718-8FA27B2B227D}" type="sibTrans" cxnId="{93F6779E-FFFC-46E8-820B-69B8C6827D95}">
      <dgm:prSet/>
      <dgm:spPr/>
      <dgm:t>
        <a:bodyPr/>
        <a:lstStyle/>
        <a:p>
          <a:endParaRPr lang="en-US"/>
        </a:p>
      </dgm:t>
    </dgm:pt>
    <dgm:pt modelId="{38ABDDA6-847A-4F5D-804E-2DC0DD8F4C20}" type="pres">
      <dgm:prSet presAssocID="{CB0DF509-6B0F-41FC-B7C0-7F91459759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710245-19B6-4815-9E08-E7924CC53A80}" type="pres">
      <dgm:prSet presAssocID="{702E5885-1A0E-4346-AF23-7C8984600CD4}" presName="parentText" presStyleLbl="node1" presStyleIdx="0" presStyleCnt="3" custScaleY="47673" custLinFactY="-2998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524D41-3330-41F1-A6E4-64D9D6FBEA45}" type="pres">
      <dgm:prSet presAssocID="{5DB62EED-F934-4833-A5FE-EB7305D0A915}" presName="spacer" presStyleCnt="0"/>
      <dgm:spPr/>
      <dgm:t>
        <a:bodyPr/>
        <a:lstStyle/>
        <a:p>
          <a:endParaRPr lang="en-US"/>
        </a:p>
      </dgm:t>
    </dgm:pt>
    <dgm:pt modelId="{024DC906-8AFF-43E8-A806-8B1D63765934}" type="pres">
      <dgm:prSet presAssocID="{872193A5-6681-4410-B6E0-12853FDBA4A5}" presName="parentText" presStyleLbl="node1" presStyleIdx="1" presStyleCnt="3" custScaleY="44144" custLinFactNeighborY="96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528ECE-CE2D-43A8-809B-49C31C9FF056}" type="pres">
      <dgm:prSet presAssocID="{8BDE0F51-7BBD-4796-814B-91C7EEA2B2BE}" presName="spacer" presStyleCnt="0"/>
      <dgm:spPr/>
      <dgm:t>
        <a:bodyPr/>
        <a:lstStyle/>
        <a:p>
          <a:endParaRPr lang="en-US"/>
        </a:p>
      </dgm:t>
    </dgm:pt>
    <dgm:pt modelId="{269C0CA8-1B34-4AA7-83B3-F6E7879F1D14}" type="pres">
      <dgm:prSet presAssocID="{BA07BA23-B67D-4115-975C-1BA97906DF89}" presName="parentText" presStyleLbl="node1" presStyleIdx="2" presStyleCnt="3" custScaleY="113653" custLinFactY="1055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A69B7F-AFE3-4559-84C3-22B11842D34D}" srcId="{CB0DF509-6B0F-41FC-B7C0-7F91459759E3}" destId="{702E5885-1A0E-4346-AF23-7C8984600CD4}" srcOrd="0" destOrd="0" parTransId="{B0C78187-7C4F-4B99-82A5-3DFDE33E0CA2}" sibTransId="{5DB62EED-F934-4833-A5FE-EB7305D0A915}"/>
    <dgm:cxn modelId="{D507457A-BBDE-48D5-879A-3D6E6A814CF5}" srcId="{CB0DF509-6B0F-41FC-B7C0-7F91459759E3}" destId="{872193A5-6681-4410-B6E0-12853FDBA4A5}" srcOrd="1" destOrd="0" parTransId="{234F78CA-A71D-4486-ACD0-D1061AC574D3}" sibTransId="{8BDE0F51-7BBD-4796-814B-91C7EEA2B2BE}"/>
    <dgm:cxn modelId="{AD51F8E6-8AC7-A145-95AE-3DC282631334}" type="presOf" srcId="{CB0DF509-6B0F-41FC-B7C0-7F91459759E3}" destId="{38ABDDA6-847A-4F5D-804E-2DC0DD8F4C20}" srcOrd="0" destOrd="0" presId="urn:microsoft.com/office/officeart/2005/8/layout/vList2"/>
    <dgm:cxn modelId="{93F6779E-FFFC-46E8-820B-69B8C6827D95}" srcId="{CB0DF509-6B0F-41FC-B7C0-7F91459759E3}" destId="{BA07BA23-B67D-4115-975C-1BA97906DF89}" srcOrd="2" destOrd="0" parTransId="{B85A62BE-B253-4B6D-8DF2-7A4201D4AB61}" sibTransId="{817AC889-D935-4563-A718-8FA27B2B227D}"/>
    <dgm:cxn modelId="{64672CF3-9272-DD40-B821-ED104052D9F0}" type="presOf" srcId="{872193A5-6681-4410-B6E0-12853FDBA4A5}" destId="{024DC906-8AFF-43E8-A806-8B1D63765934}" srcOrd="0" destOrd="0" presId="urn:microsoft.com/office/officeart/2005/8/layout/vList2"/>
    <dgm:cxn modelId="{DCB70579-ECD9-DA48-B971-7A96EA573EA5}" type="presOf" srcId="{702E5885-1A0E-4346-AF23-7C8984600CD4}" destId="{9D710245-19B6-4815-9E08-E7924CC53A80}" srcOrd="0" destOrd="0" presId="urn:microsoft.com/office/officeart/2005/8/layout/vList2"/>
    <dgm:cxn modelId="{EE26DF63-E5AE-234E-B337-36789641DEA1}" type="presOf" srcId="{BA07BA23-B67D-4115-975C-1BA97906DF89}" destId="{269C0CA8-1B34-4AA7-83B3-F6E7879F1D14}" srcOrd="0" destOrd="0" presId="urn:microsoft.com/office/officeart/2005/8/layout/vList2"/>
    <dgm:cxn modelId="{023E8F6F-335D-5845-A582-F80D74DB5430}" type="presParOf" srcId="{38ABDDA6-847A-4F5D-804E-2DC0DD8F4C20}" destId="{9D710245-19B6-4815-9E08-E7924CC53A80}" srcOrd="0" destOrd="0" presId="urn:microsoft.com/office/officeart/2005/8/layout/vList2"/>
    <dgm:cxn modelId="{5CA5DBEC-78C0-E240-B23A-F01D953F51C8}" type="presParOf" srcId="{38ABDDA6-847A-4F5D-804E-2DC0DD8F4C20}" destId="{F2524D41-3330-41F1-A6E4-64D9D6FBEA45}" srcOrd="1" destOrd="0" presId="urn:microsoft.com/office/officeart/2005/8/layout/vList2"/>
    <dgm:cxn modelId="{FCEFEC60-1FDE-1646-A2AA-DCEA6D85EFD0}" type="presParOf" srcId="{38ABDDA6-847A-4F5D-804E-2DC0DD8F4C20}" destId="{024DC906-8AFF-43E8-A806-8B1D63765934}" srcOrd="2" destOrd="0" presId="urn:microsoft.com/office/officeart/2005/8/layout/vList2"/>
    <dgm:cxn modelId="{B7554A2F-09B1-2640-A9DD-1440C756CB71}" type="presParOf" srcId="{38ABDDA6-847A-4F5D-804E-2DC0DD8F4C20}" destId="{D3528ECE-CE2D-43A8-809B-49C31C9FF056}" srcOrd="3" destOrd="0" presId="urn:microsoft.com/office/officeart/2005/8/layout/vList2"/>
    <dgm:cxn modelId="{353AB0CB-4F90-844C-8665-485198767EE4}" type="presParOf" srcId="{38ABDDA6-847A-4F5D-804E-2DC0DD8F4C20}" destId="{269C0CA8-1B34-4AA7-83B3-F6E7879F1D1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DC41073-24D1-4439-BD13-D5BBE73A708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EBD7F2-EC0C-4FCD-ADA7-E6AC8C1AD21C}">
      <dgm:prSet/>
      <dgm:spPr/>
      <dgm:t>
        <a:bodyPr/>
        <a:lstStyle/>
        <a:p>
          <a:pPr rtl="0"/>
          <a:r>
            <a:rPr lang="en-US" smtClean="0"/>
            <a:t>Advanced Reporting Module</a:t>
          </a:r>
          <a:endParaRPr lang="en-US"/>
        </a:p>
      </dgm:t>
    </dgm:pt>
    <dgm:pt modelId="{E7077E18-3FB4-4760-9946-6F5356E6A9A8}" type="parTrans" cxnId="{B25C85B4-7F8D-4DF9-8386-CD5DD4930FF6}">
      <dgm:prSet/>
      <dgm:spPr/>
      <dgm:t>
        <a:bodyPr/>
        <a:lstStyle/>
        <a:p>
          <a:endParaRPr lang="en-US"/>
        </a:p>
      </dgm:t>
    </dgm:pt>
    <dgm:pt modelId="{F49ECBE1-BE58-4A8D-9C40-B78254880C74}" type="sibTrans" cxnId="{B25C85B4-7F8D-4DF9-8386-CD5DD4930FF6}">
      <dgm:prSet/>
      <dgm:spPr/>
      <dgm:t>
        <a:bodyPr/>
        <a:lstStyle/>
        <a:p>
          <a:endParaRPr lang="en-US"/>
        </a:p>
      </dgm:t>
    </dgm:pt>
    <dgm:pt modelId="{278801A2-D0C9-4485-97E2-74B31ADE1227}">
      <dgm:prSet/>
      <dgm:spPr/>
      <dgm:t>
        <a:bodyPr/>
        <a:lstStyle/>
        <a:p>
          <a:pPr rtl="0"/>
          <a:r>
            <a:rPr lang="en-US" dirty="0" smtClean="0"/>
            <a:t>Provides advanced reporting capabilities</a:t>
          </a:r>
          <a:endParaRPr lang="en-US" dirty="0"/>
        </a:p>
      </dgm:t>
    </dgm:pt>
    <dgm:pt modelId="{02D4AFD7-A267-470A-8DB5-714EE4692F2A}" type="parTrans" cxnId="{5CFA9709-7983-4020-9201-407043B6B4D0}">
      <dgm:prSet/>
      <dgm:spPr/>
      <dgm:t>
        <a:bodyPr/>
        <a:lstStyle/>
        <a:p>
          <a:endParaRPr lang="en-US"/>
        </a:p>
      </dgm:t>
    </dgm:pt>
    <dgm:pt modelId="{9D38FC32-A568-4273-B9FD-EF9AD857D2FD}" type="sibTrans" cxnId="{5CFA9709-7983-4020-9201-407043B6B4D0}">
      <dgm:prSet/>
      <dgm:spPr/>
      <dgm:t>
        <a:bodyPr/>
        <a:lstStyle/>
        <a:p>
          <a:endParaRPr lang="en-US"/>
        </a:p>
      </dgm:t>
    </dgm:pt>
    <dgm:pt modelId="{34102544-FCE7-406D-B211-36B8FED3D417}">
      <dgm:prSet/>
      <dgm:spPr/>
      <dgm:t>
        <a:bodyPr/>
        <a:lstStyle/>
        <a:p>
          <a:pPr rtl="0"/>
          <a:r>
            <a:rPr lang="en-US" dirty="0" smtClean="0"/>
            <a:t>Designed for Asset Manager</a:t>
          </a:r>
          <a:endParaRPr lang="en-US" dirty="0"/>
        </a:p>
      </dgm:t>
    </dgm:pt>
    <dgm:pt modelId="{D80C5C59-1EF9-4193-9020-123AC8A8FC33}" type="parTrans" cxnId="{3A0D573C-0A84-4F8C-93F0-DB0120B99166}">
      <dgm:prSet/>
      <dgm:spPr/>
      <dgm:t>
        <a:bodyPr/>
        <a:lstStyle/>
        <a:p>
          <a:endParaRPr lang="en-US"/>
        </a:p>
      </dgm:t>
    </dgm:pt>
    <dgm:pt modelId="{8729AFD2-43ED-4FDE-9D1D-E4C897A7300D}" type="sibTrans" cxnId="{3A0D573C-0A84-4F8C-93F0-DB0120B99166}">
      <dgm:prSet/>
      <dgm:spPr/>
      <dgm:t>
        <a:bodyPr/>
        <a:lstStyle/>
        <a:p>
          <a:endParaRPr lang="en-US"/>
        </a:p>
      </dgm:t>
    </dgm:pt>
    <dgm:pt modelId="{C864B81A-92BF-48B6-8FA7-10892FCE682E}">
      <dgm:prSet/>
      <dgm:spPr/>
      <dgm:t>
        <a:bodyPr/>
        <a:lstStyle/>
        <a:p>
          <a:pPr rtl="0"/>
          <a:r>
            <a:rPr lang="en-US" dirty="0" smtClean="0"/>
            <a:t>JMX &amp; Tivoli Monitoring Module</a:t>
          </a:r>
          <a:endParaRPr lang="en-US" dirty="0"/>
        </a:p>
      </dgm:t>
    </dgm:pt>
    <dgm:pt modelId="{A990BE31-2EB4-46D6-B401-44936C34A162}" type="parTrans" cxnId="{378643D2-668B-4A84-B219-F79D80D7BE8B}">
      <dgm:prSet/>
      <dgm:spPr/>
      <dgm:t>
        <a:bodyPr/>
        <a:lstStyle/>
        <a:p>
          <a:endParaRPr lang="en-US"/>
        </a:p>
      </dgm:t>
    </dgm:pt>
    <dgm:pt modelId="{7821A891-4806-4D8B-8996-3F7E5A9EEAA7}" type="sibTrans" cxnId="{378643D2-668B-4A84-B219-F79D80D7BE8B}">
      <dgm:prSet/>
      <dgm:spPr/>
      <dgm:t>
        <a:bodyPr/>
        <a:lstStyle/>
        <a:p>
          <a:endParaRPr lang="en-US"/>
        </a:p>
      </dgm:t>
    </dgm:pt>
    <dgm:pt modelId="{87A3E72C-E6AC-48B1-A959-E12FC9F4763F}">
      <dgm:prSet/>
      <dgm:spPr/>
      <dgm:t>
        <a:bodyPr/>
        <a:lstStyle/>
        <a:p>
          <a:pPr rtl="0"/>
          <a:r>
            <a:rPr lang="en-US" dirty="0" smtClean="0"/>
            <a:t>Publishes data via the Java Management Extensions standard &amp; via Tivoli Monitoring agent</a:t>
          </a:r>
          <a:endParaRPr lang="en-US" dirty="0"/>
        </a:p>
      </dgm:t>
    </dgm:pt>
    <dgm:pt modelId="{66AFC2C5-9362-4AB0-B6C1-DCC882660E85}" type="parTrans" cxnId="{4D631FC8-6326-421D-841A-EA09548B5D83}">
      <dgm:prSet/>
      <dgm:spPr/>
      <dgm:t>
        <a:bodyPr/>
        <a:lstStyle/>
        <a:p>
          <a:endParaRPr lang="en-US"/>
        </a:p>
      </dgm:t>
    </dgm:pt>
    <dgm:pt modelId="{CF90434B-E4DE-426E-AC0E-AFE61AF15AE6}" type="sibTrans" cxnId="{4D631FC8-6326-421D-841A-EA09548B5D83}">
      <dgm:prSet/>
      <dgm:spPr/>
      <dgm:t>
        <a:bodyPr/>
        <a:lstStyle/>
        <a:p>
          <a:endParaRPr lang="en-US"/>
        </a:p>
      </dgm:t>
    </dgm:pt>
    <dgm:pt modelId="{11B958D0-F6D6-4BBE-AEB3-F50F9862F687}">
      <dgm:prSet/>
      <dgm:spPr/>
      <dgm:t>
        <a:bodyPr/>
        <a:lstStyle/>
        <a:p>
          <a:pPr rtl="0"/>
          <a:r>
            <a:rPr lang="en-US" dirty="0" smtClean="0"/>
            <a:t>Designed for Asset Manager</a:t>
          </a:r>
          <a:endParaRPr lang="en-US" dirty="0"/>
        </a:p>
      </dgm:t>
    </dgm:pt>
    <dgm:pt modelId="{96810F64-E2FA-4B30-A0F1-E714CA4F420B}" type="parTrans" cxnId="{78340A18-A273-4D14-ADAA-A413E4E43C6C}">
      <dgm:prSet/>
      <dgm:spPr/>
      <dgm:t>
        <a:bodyPr/>
        <a:lstStyle/>
        <a:p>
          <a:endParaRPr lang="en-US"/>
        </a:p>
      </dgm:t>
    </dgm:pt>
    <dgm:pt modelId="{B579D90A-507A-4486-976A-3F47768A1362}" type="sibTrans" cxnId="{78340A18-A273-4D14-ADAA-A413E4E43C6C}">
      <dgm:prSet/>
      <dgm:spPr/>
      <dgm:t>
        <a:bodyPr/>
        <a:lstStyle/>
        <a:p>
          <a:endParaRPr lang="en-US"/>
        </a:p>
      </dgm:t>
    </dgm:pt>
    <dgm:pt modelId="{8AF7ED19-0533-4115-97AC-649E3C54C542}">
      <dgm:prSet/>
      <dgm:spPr/>
      <dgm:t>
        <a:bodyPr/>
        <a:lstStyle/>
        <a:p>
          <a:pPr rtl="0"/>
          <a:r>
            <a:rPr lang="en-US" smtClean="0"/>
            <a:t>BACnet Integration Module</a:t>
          </a:r>
          <a:endParaRPr lang="en-US"/>
        </a:p>
      </dgm:t>
    </dgm:pt>
    <dgm:pt modelId="{4B76641C-9BAE-431A-8F3A-B2655E3D8C97}" type="parTrans" cxnId="{E75E6978-2B7B-4C92-9859-316A7374AA71}">
      <dgm:prSet/>
      <dgm:spPr/>
      <dgm:t>
        <a:bodyPr/>
        <a:lstStyle/>
        <a:p>
          <a:endParaRPr lang="en-US"/>
        </a:p>
      </dgm:t>
    </dgm:pt>
    <dgm:pt modelId="{3C906894-16E0-42CD-8011-D034C7551CA5}" type="sibTrans" cxnId="{E75E6978-2B7B-4C92-9859-316A7374AA71}">
      <dgm:prSet/>
      <dgm:spPr/>
      <dgm:t>
        <a:bodyPr/>
        <a:lstStyle/>
        <a:p>
          <a:endParaRPr lang="en-US"/>
        </a:p>
      </dgm:t>
    </dgm:pt>
    <dgm:pt modelId="{B71F1956-BDED-4F87-B226-D0FD00A1490A}">
      <dgm:prSet/>
      <dgm:spPr/>
      <dgm:t>
        <a:bodyPr/>
        <a:lstStyle/>
        <a:p>
          <a:pPr rtl="0"/>
          <a:r>
            <a:rPr lang="en-US" dirty="0" smtClean="0"/>
            <a:t>Publishes data via BACnet TCP/IP standard</a:t>
          </a:r>
          <a:endParaRPr lang="en-US" dirty="0"/>
        </a:p>
      </dgm:t>
    </dgm:pt>
    <dgm:pt modelId="{E51487D6-74CD-4756-A208-094EE0C307F1}" type="parTrans" cxnId="{B648C7FB-F5AB-4B7E-AD42-843B41E59DE3}">
      <dgm:prSet/>
      <dgm:spPr/>
      <dgm:t>
        <a:bodyPr/>
        <a:lstStyle/>
        <a:p>
          <a:endParaRPr lang="en-US"/>
        </a:p>
      </dgm:t>
    </dgm:pt>
    <dgm:pt modelId="{A38821FD-A700-4779-A5E1-47B862E6F252}" type="sibTrans" cxnId="{B648C7FB-F5AB-4B7E-AD42-843B41E59DE3}">
      <dgm:prSet/>
      <dgm:spPr/>
      <dgm:t>
        <a:bodyPr/>
        <a:lstStyle/>
        <a:p>
          <a:endParaRPr lang="en-US"/>
        </a:p>
      </dgm:t>
    </dgm:pt>
    <dgm:pt modelId="{C32E26A8-2F12-4C10-B8A8-62AD3402DC3E}">
      <dgm:prSet/>
      <dgm:spPr/>
      <dgm:t>
        <a:bodyPr/>
        <a:lstStyle/>
        <a:p>
          <a:pPr rtl="0"/>
          <a:r>
            <a:rPr lang="en-US" dirty="0" smtClean="0"/>
            <a:t>Designed for Asset Manager</a:t>
          </a:r>
          <a:endParaRPr lang="en-US" dirty="0"/>
        </a:p>
      </dgm:t>
    </dgm:pt>
    <dgm:pt modelId="{9F4FEE69-EEEA-4A44-834E-573332EA66A9}" type="parTrans" cxnId="{C027671A-0DB8-4F2B-B7CD-0BAFED06140A}">
      <dgm:prSet/>
      <dgm:spPr/>
      <dgm:t>
        <a:bodyPr/>
        <a:lstStyle/>
        <a:p>
          <a:endParaRPr lang="en-US"/>
        </a:p>
      </dgm:t>
    </dgm:pt>
    <dgm:pt modelId="{EECA5044-849A-47B2-AB43-4036C1FE1246}" type="sibTrans" cxnId="{C027671A-0DB8-4F2B-B7CD-0BAFED06140A}">
      <dgm:prSet/>
      <dgm:spPr/>
      <dgm:t>
        <a:bodyPr/>
        <a:lstStyle/>
        <a:p>
          <a:endParaRPr lang="en-US"/>
        </a:p>
      </dgm:t>
    </dgm:pt>
    <dgm:pt modelId="{9B9F12B7-D73C-4965-989C-071AC114F9DB}">
      <dgm:prSet/>
      <dgm:spPr/>
      <dgm:t>
        <a:bodyPr/>
        <a:lstStyle/>
        <a:p>
          <a:pPr rtl="0"/>
          <a:r>
            <a:rPr lang="en-US" smtClean="0"/>
            <a:t>Modbus Integration Module</a:t>
          </a:r>
          <a:endParaRPr lang="en-US"/>
        </a:p>
      </dgm:t>
    </dgm:pt>
    <dgm:pt modelId="{1556E8E1-01F0-4A23-9A57-2FCD971154B0}" type="parTrans" cxnId="{72513EC0-067A-4637-B6B2-5785A18788B0}">
      <dgm:prSet/>
      <dgm:spPr/>
      <dgm:t>
        <a:bodyPr/>
        <a:lstStyle/>
        <a:p>
          <a:endParaRPr lang="en-US"/>
        </a:p>
      </dgm:t>
    </dgm:pt>
    <dgm:pt modelId="{250C74FC-8AE6-4B0F-8D90-6880708A7DDF}" type="sibTrans" cxnId="{72513EC0-067A-4637-B6B2-5785A18788B0}">
      <dgm:prSet/>
      <dgm:spPr/>
      <dgm:t>
        <a:bodyPr/>
        <a:lstStyle/>
        <a:p>
          <a:endParaRPr lang="en-US"/>
        </a:p>
      </dgm:t>
    </dgm:pt>
    <dgm:pt modelId="{701180B4-AB97-46A2-A7A8-D7981ED2DB33}">
      <dgm:prSet/>
      <dgm:spPr/>
      <dgm:t>
        <a:bodyPr/>
        <a:lstStyle/>
        <a:p>
          <a:pPr rtl="0"/>
          <a:r>
            <a:rPr lang="en-US" smtClean="0"/>
            <a:t>Publishes information to the Modbus IP standard</a:t>
          </a:r>
          <a:endParaRPr lang="en-US"/>
        </a:p>
      </dgm:t>
    </dgm:pt>
    <dgm:pt modelId="{DD290394-F5B0-4A8D-AFC0-3D8ADCF68B4A}" type="parTrans" cxnId="{44E72B16-C6C1-4FC8-BA6E-3333CB1EC6D9}">
      <dgm:prSet/>
      <dgm:spPr/>
      <dgm:t>
        <a:bodyPr/>
        <a:lstStyle/>
        <a:p>
          <a:endParaRPr lang="en-US"/>
        </a:p>
      </dgm:t>
    </dgm:pt>
    <dgm:pt modelId="{0F1CFDEA-C900-402E-93EE-3F71B78E3D47}" type="sibTrans" cxnId="{44E72B16-C6C1-4FC8-BA6E-3333CB1EC6D9}">
      <dgm:prSet/>
      <dgm:spPr/>
      <dgm:t>
        <a:bodyPr/>
        <a:lstStyle/>
        <a:p>
          <a:endParaRPr lang="en-US"/>
        </a:p>
      </dgm:t>
    </dgm:pt>
    <dgm:pt modelId="{2BB1B2AC-5641-4F9F-B82C-208F3A3A4AD2}">
      <dgm:prSet/>
      <dgm:spPr/>
      <dgm:t>
        <a:bodyPr/>
        <a:lstStyle/>
        <a:p>
          <a:pPr rtl="0"/>
          <a:r>
            <a:rPr lang="en-US" dirty="0" smtClean="0"/>
            <a:t>Designed for Asset Manager</a:t>
          </a:r>
          <a:endParaRPr lang="en-US" dirty="0"/>
        </a:p>
      </dgm:t>
    </dgm:pt>
    <dgm:pt modelId="{A6BDBBAC-004C-4BC7-B514-31BF39404D13}" type="parTrans" cxnId="{7A930307-A7B0-4954-BB81-577CE8B3EE67}">
      <dgm:prSet/>
      <dgm:spPr/>
      <dgm:t>
        <a:bodyPr/>
        <a:lstStyle/>
        <a:p>
          <a:endParaRPr lang="en-US"/>
        </a:p>
      </dgm:t>
    </dgm:pt>
    <dgm:pt modelId="{D902FFB4-49E7-4AE3-AAC3-C52EA4F5705C}" type="sibTrans" cxnId="{7A930307-A7B0-4954-BB81-577CE8B3EE67}">
      <dgm:prSet/>
      <dgm:spPr/>
      <dgm:t>
        <a:bodyPr/>
        <a:lstStyle/>
        <a:p>
          <a:endParaRPr lang="en-US"/>
        </a:p>
      </dgm:t>
    </dgm:pt>
    <dgm:pt modelId="{674E5E2B-F27E-4956-B4CA-C22F8EA9654A}">
      <dgm:prSet/>
      <dgm:spPr/>
      <dgm:t>
        <a:bodyPr/>
        <a:lstStyle/>
        <a:p>
          <a:pPr rtl="0"/>
          <a:r>
            <a:rPr lang="en-US" smtClean="0"/>
            <a:t>OPC Server</a:t>
          </a:r>
          <a:endParaRPr lang="en-US"/>
        </a:p>
      </dgm:t>
    </dgm:pt>
    <dgm:pt modelId="{347CD806-3675-4937-8B52-AF89F331A20F}" type="parTrans" cxnId="{D0BC6B6E-FA06-4BBE-A6BE-73B3E6E58152}">
      <dgm:prSet/>
      <dgm:spPr/>
      <dgm:t>
        <a:bodyPr/>
        <a:lstStyle/>
        <a:p>
          <a:endParaRPr lang="en-US"/>
        </a:p>
      </dgm:t>
    </dgm:pt>
    <dgm:pt modelId="{3A8ABDE5-7DBD-48A2-8204-C121F1987AEE}" type="sibTrans" cxnId="{D0BC6B6E-FA06-4BBE-A6BE-73B3E6E58152}">
      <dgm:prSet/>
      <dgm:spPr/>
      <dgm:t>
        <a:bodyPr/>
        <a:lstStyle/>
        <a:p>
          <a:endParaRPr lang="en-US"/>
        </a:p>
      </dgm:t>
    </dgm:pt>
    <dgm:pt modelId="{408E9476-ADF6-461B-A7A9-F1A67D9F84D5}">
      <dgm:prSet/>
      <dgm:spPr/>
      <dgm:t>
        <a:bodyPr/>
        <a:lstStyle/>
        <a:p>
          <a:pPr rtl="0"/>
          <a:r>
            <a:rPr lang="en-US" smtClean="0"/>
            <a:t>Publishes information via the OPC standard</a:t>
          </a:r>
          <a:endParaRPr lang="en-US"/>
        </a:p>
      </dgm:t>
    </dgm:pt>
    <dgm:pt modelId="{A4171FA3-B4C3-43E1-9D80-5343B442BC9B}" type="parTrans" cxnId="{FEBF8583-D8E0-4242-8F68-CB268CD2185A}">
      <dgm:prSet/>
      <dgm:spPr/>
      <dgm:t>
        <a:bodyPr/>
        <a:lstStyle/>
        <a:p>
          <a:endParaRPr lang="en-US"/>
        </a:p>
      </dgm:t>
    </dgm:pt>
    <dgm:pt modelId="{B01EF624-7AD7-477B-AB92-598F5CB41796}" type="sibTrans" cxnId="{FEBF8583-D8E0-4242-8F68-CB268CD2185A}">
      <dgm:prSet/>
      <dgm:spPr/>
      <dgm:t>
        <a:bodyPr/>
        <a:lstStyle/>
        <a:p>
          <a:endParaRPr lang="en-US"/>
        </a:p>
      </dgm:t>
    </dgm:pt>
    <dgm:pt modelId="{8F22ACE9-1576-4444-8446-BCD0B7307F3B}">
      <dgm:prSet/>
      <dgm:spPr/>
      <dgm:t>
        <a:bodyPr/>
        <a:lstStyle/>
        <a:p>
          <a:pPr rtl="0"/>
          <a:r>
            <a:rPr lang="en-US" dirty="0" smtClean="0"/>
            <a:t>Designed for Zone Manager</a:t>
          </a:r>
          <a:endParaRPr lang="en-US" dirty="0"/>
        </a:p>
      </dgm:t>
    </dgm:pt>
    <dgm:pt modelId="{72083D51-EBBC-4803-9EA1-3B07EADBB549}" type="parTrans" cxnId="{704C457F-89F9-4683-8CFE-020B79CA30DA}">
      <dgm:prSet/>
      <dgm:spPr/>
      <dgm:t>
        <a:bodyPr/>
        <a:lstStyle/>
        <a:p>
          <a:endParaRPr lang="en-US"/>
        </a:p>
      </dgm:t>
    </dgm:pt>
    <dgm:pt modelId="{212EEF16-8451-496D-9E80-CB9D2A777662}" type="sibTrans" cxnId="{704C457F-89F9-4683-8CFE-020B79CA30DA}">
      <dgm:prSet/>
      <dgm:spPr/>
      <dgm:t>
        <a:bodyPr/>
        <a:lstStyle/>
        <a:p>
          <a:endParaRPr lang="en-US"/>
        </a:p>
      </dgm:t>
    </dgm:pt>
    <dgm:pt modelId="{416FB22C-3BD4-40E9-BEC8-D2A4E1EFD8D4}" type="pres">
      <dgm:prSet presAssocID="{FDC41073-24D1-4439-BD13-D5BBE73A708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B722BC-75A9-4242-9698-51BF34DCC545}" type="pres">
      <dgm:prSet presAssocID="{2FEBD7F2-EC0C-4FCD-ADA7-E6AC8C1AD21C}" presName="linNode" presStyleCnt="0"/>
      <dgm:spPr/>
      <dgm:t>
        <a:bodyPr/>
        <a:lstStyle/>
        <a:p>
          <a:endParaRPr lang="en-US"/>
        </a:p>
      </dgm:t>
    </dgm:pt>
    <dgm:pt modelId="{3C705A5A-981D-4580-BFEF-3E334D7683B6}" type="pres">
      <dgm:prSet presAssocID="{2FEBD7F2-EC0C-4FCD-ADA7-E6AC8C1AD21C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C23508-0957-49DF-8812-1125E4C5D242}" type="pres">
      <dgm:prSet presAssocID="{2FEBD7F2-EC0C-4FCD-ADA7-E6AC8C1AD21C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B0C276-806F-414D-A224-DDED08C443FF}" type="pres">
      <dgm:prSet presAssocID="{F49ECBE1-BE58-4A8D-9C40-B78254880C74}" presName="sp" presStyleCnt="0"/>
      <dgm:spPr/>
      <dgm:t>
        <a:bodyPr/>
        <a:lstStyle/>
        <a:p>
          <a:endParaRPr lang="en-US"/>
        </a:p>
      </dgm:t>
    </dgm:pt>
    <dgm:pt modelId="{ED565C3A-6450-4F8F-B09C-E731F6A07838}" type="pres">
      <dgm:prSet presAssocID="{C864B81A-92BF-48B6-8FA7-10892FCE682E}" presName="linNode" presStyleCnt="0"/>
      <dgm:spPr/>
      <dgm:t>
        <a:bodyPr/>
        <a:lstStyle/>
        <a:p>
          <a:endParaRPr lang="en-US"/>
        </a:p>
      </dgm:t>
    </dgm:pt>
    <dgm:pt modelId="{58404EB5-88BD-4B76-8611-C4251603C85A}" type="pres">
      <dgm:prSet presAssocID="{C864B81A-92BF-48B6-8FA7-10892FCE682E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FA09C8-0C5A-4F23-A59F-944981736688}" type="pres">
      <dgm:prSet presAssocID="{C864B81A-92BF-48B6-8FA7-10892FCE682E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98831-4239-4EF2-852D-E187CE26A58E}" type="pres">
      <dgm:prSet presAssocID="{7821A891-4806-4D8B-8996-3F7E5A9EEAA7}" presName="sp" presStyleCnt="0"/>
      <dgm:spPr/>
      <dgm:t>
        <a:bodyPr/>
        <a:lstStyle/>
        <a:p>
          <a:endParaRPr lang="en-US"/>
        </a:p>
      </dgm:t>
    </dgm:pt>
    <dgm:pt modelId="{E6173B97-858A-422E-87FD-14BEBDAC49E9}" type="pres">
      <dgm:prSet presAssocID="{8AF7ED19-0533-4115-97AC-649E3C54C542}" presName="linNode" presStyleCnt="0"/>
      <dgm:spPr/>
      <dgm:t>
        <a:bodyPr/>
        <a:lstStyle/>
        <a:p>
          <a:endParaRPr lang="en-US"/>
        </a:p>
      </dgm:t>
    </dgm:pt>
    <dgm:pt modelId="{5A76C62E-93CE-44A4-8D07-7E9A4B019A6E}" type="pres">
      <dgm:prSet presAssocID="{8AF7ED19-0533-4115-97AC-649E3C54C542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8AADB6-D265-4CF4-A4FC-2821A514F67B}" type="pres">
      <dgm:prSet presAssocID="{8AF7ED19-0533-4115-97AC-649E3C54C542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D4B18C-2DB4-471D-8BBA-CB148AA21BC6}" type="pres">
      <dgm:prSet presAssocID="{3C906894-16E0-42CD-8011-D034C7551CA5}" presName="sp" presStyleCnt="0"/>
      <dgm:spPr/>
      <dgm:t>
        <a:bodyPr/>
        <a:lstStyle/>
        <a:p>
          <a:endParaRPr lang="en-US"/>
        </a:p>
      </dgm:t>
    </dgm:pt>
    <dgm:pt modelId="{4F765C28-40C2-4C18-835B-C73696D02188}" type="pres">
      <dgm:prSet presAssocID="{9B9F12B7-D73C-4965-989C-071AC114F9DB}" presName="linNode" presStyleCnt="0"/>
      <dgm:spPr/>
      <dgm:t>
        <a:bodyPr/>
        <a:lstStyle/>
        <a:p>
          <a:endParaRPr lang="en-US"/>
        </a:p>
      </dgm:t>
    </dgm:pt>
    <dgm:pt modelId="{508CAA5F-B34A-4FE2-A629-71C0AE1D06AF}" type="pres">
      <dgm:prSet presAssocID="{9B9F12B7-D73C-4965-989C-071AC114F9DB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087CDE-78AC-43D8-9801-E7ECE454B58A}" type="pres">
      <dgm:prSet presAssocID="{9B9F12B7-D73C-4965-989C-071AC114F9DB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494A5D-6FF7-4798-B7CC-C3868BDB6370}" type="pres">
      <dgm:prSet presAssocID="{250C74FC-8AE6-4B0F-8D90-6880708A7DDF}" presName="sp" presStyleCnt="0"/>
      <dgm:spPr/>
      <dgm:t>
        <a:bodyPr/>
        <a:lstStyle/>
        <a:p>
          <a:endParaRPr lang="en-US"/>
        </a:p>
      </dgm:t>
    </dgm:pt>
    <dgm:pt modelId="{14D8BA72-4A11-46D1-8055-EDE52AC2EF16}" type="pres">
      <dgm:prSet presAssocID="{674E5E2B-F27E-4956-B4CA-C22F8EA9654A}" presName="linNode" presStyleCnt="0"/>
      <dgm:spPr/>
      <dgm:t>
        <a:bodyPr/>
        <a:lstStyle/>
        <a:p>
          <a:endParaRPr lang="en-US"/>
        </a:p>
      </dgm:t>
    </dgm:pt>
    <dgm:pt modelId="{4856D345-D903-4166-9ECA-526C769224C6}" type="pres">
      <dgm:prSet presAssocID="{674E5E2B-F27E-4956-B4CA-C22F8EA9654A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AF477D-06B2-49D0-8FDC-F7785C63B3A6}" type="pres">
      <dgm:prSet presAssocID="{674E5E2B-F27E-4956-B4CA-C22F8EA9654A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9508BD-6B0A-B54F-814A-F48AA2A60E83}" type="presOf" srcId="{11B958D0-F6D6-4BBE-AEB3-F50F9862F687}" destId="{7FFA09C8-0C5A-4F23-A59F-944981736688}" srcOrd="0" destOrd="1" presId="urn:microsoft.com/office/officeart/2005/8/layout/vList5"/>
    <dgm:cxn modelId="{B77B17F3-C475-EA43-9F05-08015D43C736}" type="presOf" srcId="{FDC41073-24D1-4439-BD13-D5BBE73A7085}" destId="{416FB22C-3BD4-40E9-BEC8-D2A4E1EFD8D4}" srcOrd="0" destOrd="0" presId="urn:microsoft.com/office/officeart/2005/8/layout/vList5"/>
    <dgm:cxn modelId="{69DF8326-60FA-4B4B-8C08-12CADC9AC64B}" type="presOf" srcId="{C32E26A8-2F12-4C10-B8A8-62AD3402DC3E}" destId="{888AADB6-D265-4CF4-A4FC-2821A514F67B}" srcOrd="0" destOrd="1" presId="urn:microsoft.com/office/officeart/2005/8/layout/vList5"/>
    <dgm:cxn modelId="{378643D2-668B-4A84-B219-F79D80D7BE8B}" srcId="{FDC41073-24D1-4439-BD13-D5BBE73A7085}" destId="{C864B81A-92BF-48B6-8FA7-10892FCE682E}" srcOrd="1" destOrd="0" parTransId="{A990BE31-2EB4-46D6-B401-44936C34A162}" sibTransId="{7821A891-4806-4D8B-8996-3F7E5A9EEAA7}"/>
    <dgm:cxn modelId="{813A001B-F0F7-EB4D-AF02-FB988A2AA5EF}" type="presOf" srcId="{674E5E2B-F27E-4956-B4CA-C22F8EA9654A}" destId="{4856D345-D903-4166-9ECA-526C769224C6}" srcOrd="0" destOrd="0" presId="urn:microsoft.com/office/officeart/2005/8/layout/vList5"/>
    <dgm:cxn modelId="{D0BC6B6E-FA06-4BBE-A6BE-73B3E6E58152}" srcId="{FDC41073-24D1-4439-BD13-D5BBE73A7085}" destId="{674E5E2B-F27E-4956-B4CA-C22F8EA9654A}" srcOrd="4" destOrd="0" parTransId="{347CD806-3675-4937-8B52-AF89F331A20F}" sibTransId="{3A8ABDE5-7DBD-48A2-8204-C121F1987AEE}"/>
    <dgm:cxn modelId="{C027671A-0DB8-4F2B-B7CD-0BAFED06140A}" srcId="{8AF7ED19-0533-4115-97AC-649E3C54C542}" destId="{C32E26A8-2F12-4C10-B8A8-62AD3402DC3E}" srcOrd="1" destOrd="0" parTransId="{9F4FEE69-EEEA-4A44-834E-573332EA66A9}" sibTransId="{EECA5044-849A-47B2-AB43-4036C1FE1246}"/>
    <dgm:cxn modelId="{704C457F-89F9-4683-8CFE-020B79CA30DA}" srcId="{674E5E2B-F27E-4956-B4CA-C22F8EA9654A}" destId="{8F22ACE9-1576-4444-8446-BCD0B7307F3B}" srcOrd="1" destOrd="0" parTransId="{72083D51-EBBC-4803-9EA1-3B07EADBB549}" sibTransId="{212EEF16-8451-496D-9E80-CB9D2A777662}"/>
    <dgm:cxn modelId="{5CFA9709-7983-4020-9201-407043B6B4D0}" srcId="{2FEBD7F2-EC0C-4FCD-ADA7-E6AC8C1AD21C}" destId="{278801A2-D0C9-4485-97E2-74B31ADE1227}" srcOrd="0" destOrd="0" parTransId="{02D4AFD7-A267-470A-8DB5-714EE4692F2A}" sibTransId="{9D38FC32-A568-4273-B9FD-EF9AD857D2FD}"/>
    <dgm:cxn modelId="{B25C85B4-7F8D-4DF9-8386-CD5DD4930FF6}" srcId="{FDC41073-24D1-4439-BD13-D5BBE73A7085}" destId="{2FEBD7F2-EC0C-4FCD-ADA7-E6AC8C1AD21C}" srcOrd="0" destOrd="0" parTransId="{E7077E18-3FB4-4760-9946-6F5356E6A9A8}" sibTransId="{F49ECBE1-BE58-4A8D-9C40-B78254880C74}"/>
    <dgm:cxn modelId="{2C2FF287-2488-EF4D-85FB-3F79D244AEF9}" type="presOf" srcId="{8AF7ED19-0533-4115-97AC-649E3C54C542}" destId="{5A76C62E-93CE-44A4-8D07-7E9A4B019A6E}" srcOrd="0" destOrd="0" presId="urn:microsoft.com/office/officeart/2005/8/layout/vList5"/>
    <dgm:cxn modelId="{3A0D573C-0A84-4F8C-93F0-DB0120B99166}" srcId="{2FEBD7F2-EC0C-4FCD-ADA7-E6AC8C1AD21C}" destId="{34102544-FCE7-406D-B211-36B8FED3D417}" srcOrd="1" destOrd="0" parTransId="{D80C5C59-1EF9-4193-9020-123AC8A8FC33}" sibTransId="{8729AFD2-43ED-4FDE-9D1D-E4C897A7300D}"/>
    <dgm:cxn modelId="{5EC77C55-69AB-B149-8DBF-ABFFF4D02ED0}" type="presOf" srcId="{34102544-FCE7-406D-B211-36B8FED3D417}" destId="{4DC23508-0957-49DF-8812-1125E4C5D242}" srcOrd="0" destOrd="1" presId="urn:microsoft.com/office/officeart/2005/8/layout/vList5"/>
    <dgm:cxn modelId="{BBC7B695-F32D-1E4E-803C-61BF4CF8F627}" type="presOf" srcId="{278801A2-D0C9-4485-97E2-74B31ADE1227}" destId="{4DC23508-0957-49DF-8812-1125E4C5D242}" srcOrd="0" destOrd="0" presId="urn:microsoft.com/office/officeart/2005/8/layout/vList5"/>
    <dgm:cxn modelId="{6603B63D-6B6B-A649-B878-BB9061EBAFD6}" type="presOf" srcId="{408E9476-ADF6-461B-A7A9-F1A67D9F84D5}" destId="{1EAF477D-06B2-49D0-8FDC-F7785C63B3A6}" srcOrd="0" destOrd="0" presId="urn:microsoft.com/office/officeart/2005/8/layout/vList5"/>
    <dgm:cxn modelId="{4DA75E76-7B7E-0143-99AF-16D77B7D6587}" type="presOf" srcId="{8F22ACE9-1576-4444-8446-BCD0B7307F3B}" destId="{1EAF477D-06B2-49D0-8FDC-F7785C63B3A6}" srcOrd="0" destOrd="1" presId="urn:microsoft.com/office/officeart/2005/8/layout/vList5"/>
    <dgm:cxn modelId="{78340A18-A273-4D14-ADAA-A413E4E43C6C}" srcId="{C864B81A-92BF-48B6-8FA7-10892FCE682E}" destId="{11B958D0-F6D6-4BBE-AEB3-F50F9862F687}" srcOrd="1" destOrd="0" parTransId="{96810F64-E2FA-4B30-A0F1-E714CA4F420B}" sibTransId="{B579D90A-507A-4486-976A-3F47768A1362}"/>
    <dgm:cxn modelId="{44E72B16-C6C1-4FC8-BA6E-3333CB1EC6D9}" srcId="{9B9F12B7-D73C-4965-989C-071AC114F9DB}" destId="{701180B4-AB97-46A2-A7A8-D7981ED2DB33}" srcOrd="0" destOrd="0" parTransId="{DD290394-F5B0-4A8D-AFC0-3D8ADCF68B4A}" sibTransId="{0F1CFDEA-C900-402E-93EE-3F71B78E3D47}"/>
    <dgm:cxn modelId="{4D631FC8-6326-421D-841A-EA09548B5D83}" srcId="{C864B81A-92BF-48B6-8FA7-10892FCE682E}" destId="{87A3E72C-E6AC-48B1-A959-E12FC9F4763F}" srcOrd="0" destOrd="0" parTransId="{66AFC2C5-9362-4AB0-B6C1-DCC882660E85}" sibTransId="{CF90434B-E4DE-426E-AC0E-AFE61AF15AE6}"/>
    <dgm:cxn modelId="{8E3A9BEE-8BDD-E84E-8A33-72750A67760D}" type="presOf" srcId="{2BB1B2AC-5641-4F9F-B82C-208F3A3A4AD2}" destId="{BC087CDE-78AC-43D8-9801-E7ECE454B58A}" srcOrd="0" destOrd="1" presId="urn:microsoft.com/office/officeart/2005/8/layout/vList5"/>
    <dgm:cxn modelId="{53461556-E381-0D49-BC54-7548C0B0601C}" type="presOf" srcId="{9B9F12B7-D73C-4965-989C-071AC114F9DB}" destId="{508CAA5F-B34A-4FE2-A629-71C0AE1D06AF}" srcOrd="0" destOrd="0" presId="urn:microsoft.com/office/officeart/2005/8/layout/vList5"/>
    <dgm:cxn modelId="{B648C7FB-F5AB-4B7E-AD42-843B41E59DE3}" srcId="{8AF7ED19-0533-4115-97AC-649E3C54C542}" destId="{B71F1956-BDED-4F87-B226-D0FD00A1490A}" srcOrd="0" destOrd="0" parTransId="{E51487D6-74CD-4756-A208-094EE0C307F1}" sibTransId="{A38821FD-A700-4779-A5E1-47B862E6F252}"/>
    <dgm:cxn modelId="{7A930307-A7B0-4954-BB81-577CE8B3EE67}" srcId="{9B9F12B7-D73C-4965-989C-071AC114F9DB}" destId="{2BB1B2AC-5641-4F9F-B82C-208F3A3A4AD2}" srcOrd="1" destOrd="0" parTransId="{A6BDBBAC-004C-4BC7-B514-31BF39404D13}" sibTransId="{D902FFB4-49E7-4AE3-AAC3-C52EA4F5705C}"/>
    <dgm:cxn modelId="{72513EC0-067A-4637-B6B2-5785A18788B0}" srcId="{FDC41073-24D1-4439-BD13-D5BBE73A7085}" destId="{9B9F12B7-D73C-4965-989C-071AC114F9DB}" srcOrd="3" destOrd="0" parTransId="{1556E8E1-01F0-4A23-9A57-2FCD971154B0}" sibTransId="{250C74FC-8AE6-4B0F-8D90-6880708A7DDF}"/>
    <dgm:cxn modelId="{156FA504-BA48-704B-A718-8DDCB5A2967F}" type="presOf" srcId="{87A3E72C-E6AC-48B1-A959-E12FC9F4763F}" destId="{7FFA09C8-0C5A-4F23-A59F-944981736688}" srcOrd="0" destOrd="0" presId="urn:microsoft.com/office/officeart/2005/8/layout/vList5"/>
    <dgm:cxn modelId="{8C76D523-B69D-6346-BE90-968326E2391D}" type="presOf" srcId="{C864B81A-92BF-48B6-8FA7-10892FCE682E}" destId="{58404EB5-88BD-4B76-8611-C4251603C85A}" srcOrd="0" destOrd="0" presId="urn:microsoft.com/office/officeart/2005/8/layout/vList5"/>
    <dgm:cxn modelId="{D557A868-5269-4546-ACB6-7093D20E0091}" type="presOf" srcId="{701180B4-AB97-46A2-A7A8-D7981ED2DB33}" destId="{BC087CDE-78AC-43D8-9801-E7ECE454B58A}" srcOrd="0" destOrd="0" presId="urn:microsoft.com/office/officeart/2005/8/layout/vList5"/>
    <dgm:cxn modelId="{00FB2EF3-D67C-FD42-B903-CD37FB2A44AF}" type="presOf" srcId="{B71F1956-BDED-4F87-B226-D0FD00A1490A}" destId="{888AADB6-D265-4CF4-A4FC-2821A514F67B}" srcOrd="0" destOrd="0" presId="urn:microsoft.com/office/officeart/2005/8/layout/vList5"/>
    <dgm:cxn modelId="{BAEC2456-0F06-0645-8CFF-ACAE354A6E11}" type="presOf" srcId="{2FEBD7F2-EC0C-4FCD-ADA7-E6AC8C1AD21C}" destId="{3C705A5A-981D-4580-BFEF-3E334D7683B6}" srcOrd="0" destOrd="0" presId="urn:microsoft.com/office/officeart/2005/8/layout/vList5"/>
    <dgm:cxn modelId="{E75E6978-2B7B-4C92-9859-316A7374AA71}" srcId="{FDC41073-24D1-4439-BD13-D5BBE73A7085}" destId="{8AF7ED19-0533-4115-97AC-649E3C54C542}" srcOrd="2" destOrd="0" parTransId="{4B76641C-9BAE-431A-8F3A-B2655E3D8C97}" sibTransId="{3C906894-16E0-42CD-8011-D034C7551CA5}"/>
    <dgm:cxn modelId="{FEBF8583-D8E0-4242-8F68-CB268CD2185A}" srcId="{674E5E2B-F27E-4956-B4CA-C22F8EA9654A}" destId="{408E9476-ADF6-461B-A7A9-F1A67D9F84D5}" srcOrd="0" destOrd="0" parTransId="{A4171FA3-B4C3-43E1-9D80-5343B442BC9B}" sibTransId="{B01EF624-7AD7-477B-AB92-598F5CB41796}"/>
    <dgm:cxn modelId="{7DFB6D80-933E-0F47-9E40-E08EAA194536}" type="presParOf" srcId="{416FB22C-3BD4-40E9-BEC8-D2A4E1EFD8D4}" destId="{7BB722BC-75A9-4242-9698-51BF34DCC545}" srcOrd="0" destOrd="0" presId="urn:microsoft.com/office/officeart/2005/8/layout/vList5"/>
    <dgm:cxn modelId="{A986751B-F66D-2544-A8BE-B5DBF1C49300}" type="presParOf" srcId="{7BB722BC-75A9-4242-9698-51BF34DCC545}" destId="{3C705A5A-981D-4580-BFEF-3E334D7683B6}" srcOrd="0" destOrd="0" presId="urn:microsoft.com/office/officeart/2005/8/layout/vList5"/>
    <dgm:cxn modelId="{33B204AE-E300-2D43-BE26-75CC5BD513C1}" type="presParOf" srcId="{7BB722BC-75A9-4242-9698-51BF34DCC545}" destId="{4DC23508-0957-49DF-8812-1125E4C5D242}" srcOrd="1" destOrd="0" presId="urn:microsoft.com/office/officeart/2005/8/layout/vList5"/>
    <dgm:cxn modelId="{4B315FD4-2E30-094A-85BB-DDE3DC8425A9}" type="presParOf" srcId="{416FB22C-3BD4-40E9-BEC8-D2A4E1EFD8D4}" destId="{EFB0C276-806F-414D-A224-DDED08C443FF}" srcOrd="1" destOrd="0" presId="urn:microsoft.com/office/officeart/2005/8/layout/vList5"/>
    <dgm:cxn modelId="{47A0A05D-89A3-4C4D-A973-EAD66A57D2E6}" type="presParOf" srcId="{416FB22C-3BD4-40E9-BEC8-D2A4E1EFD8D4}" destId="{ED565C3A-6450-4F8F-B09C-E731F6A07838}" srcOrd="2" destOrd="0" presId="urn:microsoft.com/office/officeart/2005/8/layout/vList5"/>
    <dgm:cxn modelId="{FD377975-E8AA-FC49-AD9D-09393381BD83}" type="presParOf" srcId="{ED565C3A-6450-4F8F-B09C-E731F6A07838}" destId="{58404EB5-88BD-4B76-8611-C4251603C85A}" srcOrd="0" destOrd="0" presId="urn:microsoft.com/office/officeart/2005/8/layout/vList5"/>
    <dgm:cxn modelId="{AE99CBAD-8B9C-EE46-909E-BA07B8FD4A0D}" type="presParOf" srcId="{ED565C3A-6450-4F8F-B09C-E731F6A07838}" destId="{7FFA09C8-0C5A-4F23-A59F-944981736688}" srcOrd="1" destOrd="0" presId="urn:microsoft.com/office/officeart/2005/8/layout/vList5"/>
    <dgm:cxn modelId="{76B7813E-D737-A04E-97DC-F68D27F8CF0D}" type="presParOf" srcId="{416FB22C-3BD4-40E9-BEC8-D2A4E1EFD8D4}" destId="{08C98831-4239-4EF2-852D-E187CE26A58E}" srcOrd="3" destOrd="0" presId="urn:microsoft.com/office/officeart/2005/8/layout/vList5"/>
    <dgm:cxn modelId="{B71BA962-B4C0-064A-9AE9-E43CFD258020}" type="presParOf" srcId="{416FB22C-3BD4-40E9-BEC8-D2A4E1EFD8D4}" destId="{E6173B97-858A-422E-87FD-14BEBDAC49E9}" srcOrd="4" destOrd="0" presId="urn:microsoft.com/office/officeart/2005/8/layout/vList5"/>
    <dgm:cxn modelId="{1FFA3788-AB95-F449-A487-5F8A47201419}" type="presParOf" srcId="{E6173B97-858A-422E-87FD-14BEBDAC49E9}" destId="{5A76C62E-93CE-44A4-8D07-7E9A4B019A6E}" srcOrd="0" destOrd="0" presId="urn:microsoft.com/office/officeart/2005/8/layout/vList5"/>
    <dgm:cxn modelId="{2AD7E154-2419-304D-8B13-E3938790EAEE}" type="presParOf" srcId="{E6173B97-858A-422E-87FD-14BEBDAC49E9}" destId="{888AADB6-D265-4CF4-A4FC-2821A514F67B}" srcOrd="1" destOrd="0" presId="urn:microsoft.com/office/officeart/2005/8/layout/vList5"/>
    <dgm:cxn modelId="{5E57884E-1905-3346-BF36-FC7C88D515A9}" type="presParOf" srcId="{416FB22C-3BD4-40E9-BEC8-D2A4E1EFD8D4}" destId="{F0D4B18C-2DB4-471D-8BBA-CB148AA21BC6}" srcOrd="5" destOrd="0" presId="urn:microsoft.com/office/officeart/2005/8/layout/vList5"/>
    <dgm:cxn modelId="{9FAC5FD2-E929-8044-AA3B-D9E1E8D095BA}" type="presParOf" srcId="{416FB22C-3BD4-40E9-BEC8-D2A4E1EFD8D4}" destId="{4F765C28-40C2-4C18-835B-C73696D02188}" srcOrd="6" destOrd="0" presId="urn:microsoft.com/office/officeart/2005/8/layout/vList5"/>
    <dgm:cxn modelId="{4E3EE042-EF1C-B64D-A8F0-B54387EC09EF}" type="presParOf" srcId="{4F765C28-40C2-4C18-835B-C73696D02188}" destId="{508CAA5F-B34A-4FE2-A629-71C0AE1D06AF}" srcOrd="0" destOrd="0" presId="urn:microsoft.com/office/officeart/2005/8/layout/vList5"/>
    <dgm:cxn modelId="{6B0402E3-B74B-DF45-A346-339D302FD2B6}" type="presParOf" srcId="{4F765C28-40C2-4C18-835B-C73696D02188}" destId="{BC087CDE-78AC-43D8-9801-E7ECE454B58A}" srcOrd="1" destOrd="0" presId="urn:microsoft.com/office/officeart/2005/8/layout/vList5"/>
    <dgm:cxn modelId="{B0459FC4-668C-BF44-BDC2-03A4C86BFE44}" type="presParOf" srcId="{416FB22C-3BD4-40E9-BEC8-D2A4E1EFD8D4}" destId="{1A494A5D-6FF7-4798-B7CC-C3868BDB6370}" srcOrd="7" destOrd="0" presId="urn:microsoft.com/office/officeart/2005/8/layout/vList5"/>
    <dgm:cxn modelId="{AD6CDCB9-A903-484D-8763-239DA2E537B8}" type="presParOf" srcId="{416FB22C-3BD4-40E9-BEC8-D2A4E1EFD8D4}" destId="{14D8BA72-4A11-46D1-8055-EDE52AC2EF16}" srcOrd="8" destOrd="0" presId="urn:microsoft.com/office/officeart/2005/8/layout/vList5"/>
    <dgm:cxn modelId="{05080C25-DB75-7241-8976-8EDC6B81AED9}" type="presParOf" srcId="{14D8BA72-4A11-46D1-8055-EDE52AC2EF16}" destId="{4856D345-D903-4166-9ECA-526C769224C6}" srcOrd="0" destOrd="0" presId="urn:microsoft.com/office/officeart/2005/8/layout/vList5"/>
    <dgm:cxn modelId="{FB100A6F-BA1D-9D41-851C-5CE581A57D70}" type="presParOf" srcId="{14D8BA72-4A11-46D1-8055-EDE52AC2EF16}" destId="{1EAF477D-06B2-49D0-8FDC-F7785C63B3A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1FEDB72-8CA3-4CC4-A38B-4E52A87012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F955D2-2453-4BCA-A60B-B62B8311D502}">
      <dgm:prSet custT="1"/>
      <dgm:spPr/>
      <dgm:t>
        <a:bodyPr/>
        <a:lstStyle/>
        <a:p>
          <a:pPr rtl="0"/>
          <a:r>
            <a:rPr lang="en-US" sz="1400" b="1" dirty="0" smtClean="0"/>
            <a:t>Graphical Report Designer</a:t>
          </a:r>
          <a:endParaRPr lang="en-US" sz="1400" b="1" dirty="0"/>
        </a:p>
      </dgm:t>
    </dgm:pt>
    <dgm:pt modelId="{1DA70DB2-ACC0-47D1-8362-F4E548FF2692}" type="parTrans" cxnId="{39A8F7EF-6CBC-4567-8218-C3AE1AE3FBA7}">
      <dgm:prSet/>
      <dgm:spPr/>
      <dgm:t>
        <a:bodyPr/>
        <a:lstStyle/>
        <a:p>
          <a:endParaRPr lang="en-US" sz="1400" b="1"/>
        </a:p>
      </dgm:t>
    </dgm:pt>
    <dgm:pt modelId="{B259C64E-4372-40E5-8B9C-51E3FB43C014}" type="sibTrans" cxnId="{39A8F7EF-6CBC-4567-8218-C3AE1AE3FBA7}">
      <dgm:prSet/>
      <dgm:spPr/>
      <dgm:t>
        <a:bodyPr/>
        <a:lstStyle/>
        <a:p>
          <a:endParaRPr lang="en-US" sz="1400" b="1"/>
        </a:p>
      </dgm:t>
    </dgm:pt>
    <dgm:pt modelId="{DF5E797D-41CC-49C2-8C5A-90018712FE15}">
      <dgm:prSet custT="1"/>
      <dgm:spPr/>
      <dgm:t>
        <a:bodyPr/>
        <a:lstStyle/>
        <a:p>
          <a:pPr rtl="0"/>
          <a:r>
            <a:rPr lang="en-US" sz="1400" b="1" dirty="0" smtClean="0"/>
            <a:t>Customized Headers &amp;  Footers</a:t>
          </a:r>
          <a:endParaRPr lang="en-US" sz="1400" b="1" dirty="0"/>
        </a:p>
      </dgm:t>
    </dgm:pt>
    <dgm:pt modelId="{5FAEE27D-6FC9-4CC6-8151-A6CA751528F9}" type="parTrans" cxnId="{034249A7-F482-42E9-BD2F-5A7EAC41D579}">
      <dgm:prSet/>
      <dgm:spPr/>
      <dgm:t>
        <a:bodyPr/>
        <a:lstStyle/>
        <a:p>
          <a:endParaRPr lang="en-US" sz="1400" b="1"/>
        </a:p>
      </dgm:t>
    </dgm:pt>
    <dgm:pt modelId="{C875D4FE-7D5C-4797-AD20-0A664D8B3F29}" type="sibTrans" cxnId="{034249A7-F482-42E9-BD2F-5A7EAC41D579}">
      <dgm:prSet/>
      <dgm:spPr/>
      <dgm:t>
        <a:bodyPr/>
        <a:lstStyle/>
        <a:p>
          <a:endParaRPr lang="en-US" sz="1400" b="1"/>
        </a:p>
      </dgm:t>
    </dgm:pt>
    <dgm:pt modelId="{5171A1D0-B95C-4271-94F0-F1A2B0B4CD44}">
      <dgm:prSet custT="1"/>
      <dgm:spPr/>
      <dgm:t>
        <a:bodyPr/>
        <a:lstStyle/>
        <a:p>
          <a:pPr rtl="0"/>
          <a:r>
            <a:rPr lang="en-US" sz="1400" b="1" dirty="0" smtClean="0"/>
            <a:t>Watermarking</a:t>
          </a:r>
          <a:endParaRPr lang="en-US" sz="1400" b="1" dirty="0"/>
        </a:p>
      </dgm:t>
    </dgm:pt>
    <dgm:pt modelId="{AF4D7A85-D9AD-46DE-AB8F-6BA1C01253AC}" type="parTrans" cxnId="{E1694DC0-A3CB-4EF9-AFB9-AF296AB330F8}">
      <dgm:prSet/>
      <dgm:spPr/>
      <dgm:t>
        <a:bodyPr/>
        <a:lstStyle/>
        <a:p>
          <a:endParaRPr lang="en-US" sz="1400" b="1"/>
        </a:p>
      </dgm:t>
    </dgm:pt>
    <dgm:pt modelId="{02176B40-E0A0-4127-BD77-3565AD21005C}" type="sibTrans" cxnId="{E1694DC0-A3CB-4EF9-AFB9-AF296AB330F8}">
      <dgm:prSet/>
      <dgm:spPr/>
      <dgm:t>
        <a:bodyPr/>
        <a:lstStyle/>
        <a:p>
          <a:endParaRPr lang="en-US" sz="1400" b="1"/>
        </a:p>
      </dgm:t>
    </dgm:pt>
    <dgm:pt modelId="{6D47E26F-6D2E-4936-ADFE-2512987067B5}">
      <dgm:prSet custT="1"/>
      <dgm:spPr/>
      <dgm:t>
        <a:bodyPr/>
        <a:lstStyle/>
        <a:p>
          <a:pPr rtl="0"/>
          <a:r>
            <a:rPr lang="en-US" sz="1400" b="1" dirty="0" smtClean="0"/>
            <a:t>Grids and Tables</a:t>
          </a:r>
          <a:endParaRPr lang="en-US" sz="1400" b="1" dirty="0"/>
        </a:p>
      </dgm:t>
    </dgm:pt>
    <dgm:pt modelId="{671A60DF-944C-4F8F-B987-B473ACEE3276}" type="parTrans" cxnId="{5F83F813-3B56-4FC8-85F1-29890B3A2A6E}">
      <dgm:prSet/>
      <dgm:spPr/>
      <dgm:t>
        <a:bodyPr/>
        <a:lstStyle/>
        <a:p>
          <a:endParaRPr lang="en-US" sz="1400" b="1"/>
        </a:p>
      </dgm:t>
    </dgm:pt>
    <dgm:pt modelId="{EF4708AD-E449-4788-BFD4-00C6377DFD69}" type="sibTrans" cxnId="{5F83F813-3B56-4FC8-85F1-29890B3A2A6E}">
      <dgm:prSet/>
      <dgm:spPr/>
      <dgm:t>
        <a:bodyPr/>
        <a:lstStyle/>
        <a:p>
          <a:endParaRPr lang="en-US" sz="1400" b="1"/>
        </a:p>
      </dgm:t>
    </dgm:pt>
    <dgm:pt modelId="{DA83ABFF-82D0-4074-929A-3014C137AB02}">
      <dgm:prSet custT="1"/>
      <dgm:spPr/>
      <dgm:t>
        <a:bodyPr/>
        <a:lstStyle/>
        <a:p>
          <a:pPr rtl="0"/>
          <a:r>
            <a:rPr lang="en-US" sz="1400" b="1" dirty="0" smtClean="0"/>
            <a:t>Various Types of Charts and Graphs</a:t>
          </a:r>
          <a:endParaRPr lang="en-US" sz="1400" b="1" dirty="0"/>
        </a:p>
      </dgm:t>
    </dgm:pt>
    <dgm:pt modelId="{FFDC234A-222F-45B6-94DB-2D9E33ACD774}" type="parTrans" cxnId="{FA3F51D4-C228-47FC-846A-A39C567D8FEC}">
      <dgm:prSet/>
      <dgm:spPr/>
      <dgm:t>
        <a:bodyPr/>
        <a:lstStyle/>
        <a:p>
          <a:endParaRPr lang="en-US" sz="1400" b="1"/>
        </a:p>
      </dgm:t>
    </dgm:pt>
    <dgm:pt modelId="{DF12EB80-59BA-498A-9BA3-21E75FE8E8D7}" type="sibTrans" cxnId="{FA3F51D4-C228-47FC-846A-A39C567D8FEC}">
      <dgm:prSet/>
      <dgm:spPr/>
      <dgm:t>
        <a:bodyPr/>
        <a:lstStyle/>
        <a:p>
          <a:endParaRPr lang="en-US" sz="1400" b="1"/>
        </a:p>
      </dgm:t>
    </dgm:pt>
    <dgm:pt modelId="{4E30D9A3-0F9D-4CE1-B1F6-260C8917B655}">
      <dgm:prSet custT="1"/>
      <dgm:spPr/>
      <dgm:t>
        <a:bodyPr/>
        <a:lstStyle/>
        <a:p>
          <a:pPr rtl="0"/>
          <a:r>
            <a:rPr lang="en-US" sz="1400" b="1" dirty="0" smtClean="0"/>
            <a:t>Formatted Lists</a:t>
          </a:r>
          <a:endParaRPr lang="en-US" sz="1400" b="1" dirty="0"/>
        </a:p>
      </dgm:t>
    </dgm:pt>
    <dgm:pt modelId="{317EC84D-6000-478C-8285-D2656542D44B}" type="parTrans" cxnId="{FF192349-F04E-4A71-BC05-6C225B1664C5}">
      <dgm:prSet/>
      <dgm:spPr/>
      <dgm:t>
        <a:bodyPr/>
        <a:lstStyle/>
        <a:p>
          <a:endParaRPr lang="en-US" sz="1400" b="1"/>
        </a:p>
      </dgm:t>
    </dgm:pt>
    <dgm:pt modelId="{27FA446A-6223-46F3-AEE5-6A40526228A3}" type="sibTrans" cxnId="{FF192349-F04E-4A71-BC05-6C225B1664C5}">
      <dgm:prSet/>
      <dgm:spPr/>
      <dgm:t>
        <a:bodyPr/>
        <a:lstStyle/>
        <a:p>
          <a:endParaRPr lang="en-US" sz="1400" b="1"/>
        </a:p>
      </dgm:t>
    </dgm:pt>
    <dgm:pt modelId="{3B75E767-8041-46CD-9AA1-B53F7E8DB952}">
      <dgm:prSet custT="1"/>
      <dgm:spPr/>
      <dgm:t>
        <a:bodyPr/>
        <a:lstStyle/>
        <a:p>
          <a:pPr rtl="0"/>
          <a:r>
            <a:rPr lang="en-US" sz="1400" b="1" dirty="0" smtClean="0"/>
            <a:t>Static Images</a:t>
          </a:r>
          <a:endParaRPr lang="en-US" sz="1400" b="1" dirty="0"/>
        </a:p>
      </dgm:t>
    </dgm:pt>
    <dgm:pt modelId="{A4F065EC-6F5D-4CF3-918F-45B978B856CF}" type="parTrans" cxnId="{95FA54BF-9BF1-40D6-92EE-5712A1015655}">
      <dgm:prSet/>
      <dgm:spPr/>
      <dgm:t>
        <a:bodyPr/>
        <a:lstStyle/>
        <a:p>
          <a:endParaRPr lang="en-US" sz="1400" b="1"/>
        </a:p>
      </dgm:t>
    </dgm:pt>
    <dgm:pt modelId="{C1ECFADE-C738-43C0-822E-4AD61D0F7EBF}" type="sibTrans" cxnId="{95FA54BF-9BF1-40D6-92EE-5712A1015655}">
      <dgm:prSet/>
      <dgm:spPr/>
      <dgm:t>
        <a:bodyPr/>
        <a:lstStyle/>
        <a:p>
          <a:endParaRPr lang="en-US" sz="1400" b="1"/>
        </a:p>
      </dgm:t>
    </dgm:pt>
    <dgm:pt modelId="{0BC63AB3-20A4-4E1A-9E12-979721144441}">
      <dgm:prSet custT="1"/>
      <dgm:spPr/>
      <dgm:t>
        <a:bodyPr/>
        <a:lstStyle/>
        <a:p>
          <a:pPr rtl="0"/>
          <a:r>
            <a:rPr lang="en-US" sz="1400" b="1" dirty="0" smtClean="0"/>
            <a:t>Data Transformations</a:t>
          </a:r>
          <a:endParaRPr lang="en-US" sz="1400" b="1" dirty="0"/>
        </a:p>
      </dgm:t>
    </dgm:pt>
    <dgm:pt modelId="{1C47B7C4-F507-45F4-8548-4E470566B90B}" type="parTrans" cxnId="{835BE569-CC38-4708-BA9F-EC6C30D62838}">
      <dgm:prSet/>
      <dgm:spPr/>
      <dgm:t>
        <a:bodyPr/>
        <a:lstStyle/>
        <a:p>
          <a:endParaRPr lang="en-US" sz="1400" b="1"/>
        </a:p>
      </dgm:t>
    </dgm:pt>
    <dgm:pt modelId="{6E5AF8B9-6022-43E9-A9E2-DE36A3734181}" type="sibTrans" cxnId="{835BE569-CC38-4708-BA9F-EC6C30D62838}">
      <dgm:prSet/>
      <dgm:spPr/>
      <dgm:t>
        <a:bodyPr/>
        <a:lstStyle/>
        <a:p>
          <a:endParaRPr lang="en-US" sz="1400" b="1"/>
        </a:p>
      </dgm:t>
    </dgm:pt>
    <dgm:pt modelId="{6B598EA6-B1C3-4BF8-9FCF-1A6000F3E538}">
      <dgm:prSet custT="1"/>
      <dgm:spPr/>
      <dgm:t>
        <a:bodyPr/>
        <a:lstStyle/>
        <a:p>
          <a:pPr rtl="0"/>
          <a:r>
            <a:rPr lang="en-US" sz="1400" b="1" dirty="0" smtClean="0"/>
            <a:t>Data from external data sources (other databases)</a:t>
          </a:r>
          <a:endParaRPr lang="en-US" sz="1400" b="1" dirty="0"/>
        </a:p>
      </dgm:t>
    </dgm:pt>
    <dgm:pt modelId="{186FA589-6979-40CB-91E0-279144346CB6}" type="parTrans" cxnId="{DF3B7467-D8A7-4B3C-9D99-3A219782F97C}">
      <dgm:prSet/>
      <dgm:spPr/>
      <dgm:t>
        <a:bodyPr/>
        <a:lstStyle/>
        <a:p>
          <a:endParaRPr lang="en-US" sz="1400" b="1"/>
        </a:p>
      </dgm:t>
    </dgm:pt>
    <dgm:pt modelId="{079C707A-B49C-4594-A055-F7BD20518BC7}" type="sibTrans" cxnId="{DF3B7467-D8A7-4B3C-9D99-3A219782F97C}">
      <dgm:prSet/>
      <dgm:spPr/>
      <dgm:t>
        <a:bodyPr/>
        <a:lstStyle/>
        <a:p>
          <a:endParaRPr lang="en-US" sz="1400" b="1"/>
        </a:p>
      </dgm:t>
    </dgm:pt>
    <dgm:pt modelId="{0DC13FBD-F20D-4F9D-A18E-E124D8B91CAF}">
      <dgm:prSet custT="1"/>
      <dgm:spPr/>
      <dgm:t>
        <a:bodyPr/>
        <a:lstStyle/>
        <a:p>
          <a:pPr rtl="0"/>
          <a:r>
            <a:rPr lang="en-US" sz="1400" b="1" dirty="0" smtClean="0"/>
            <a:t>Compound Reports</a:t>
          </a:r>
          <a:endParaRPr lang="en-US" sz="1400" b="1" dirty="0"/>
        </a:p>
      </dgm:t>
    </dgm:pt>
    <dgm:pt modelId="{446BE423-3F1F-429B-8D55-B7CF42E594FE}" type="parTrans" cxnId="{7C9AFA20-3AD6-4638-86DF-EBE1F15B0091}">
      <dgm:prSet/>
      <dgm:spPr/>
      <dgm:t>
        <a:bodyPr/>
        <a:lstStyle/>
        <a:p>
          <a:endParaRPr lang="en-US" sz="1400" b="1"/>
        </a:p>
      </dgm:t>
    </dgm:pt>
    <dgm:pt modelId="{AE139FA0-73C0-4EAB-AFE2-879E27F65AA2}" type="sibTrans" cxnId="{7C9AFA20-3AD6-4638-86DF-EBE1F15B0091}">
      <dgm:prSet/>
      <dgm:spPr/>
      <dgm:t>
        <a:bodyPr/>
        <a:lstStyle/>
        <a:p>
          <a:endParaRPr lang="en-US" sz="1400" b="1"/>
        </a:p>
      </dgm:t>
    </dgm:pt>
    <dgm:pt modelId="{00DC99D9-A76F-4AA0-8777-93C598E264F3}">
      <dgm:prSet custT="1"/>
      <dgm:spPr/>
      <dgm:t>
        <a:bodyPr/>
        <a:lstStyle/>
        <a:p>
          <a:pPr rtl="0"/>
          <a:r>
            <a:rPr lang="en-US" sz="1400" b="1" dirty="0" smtClean="0"/>
            <a:t>Export in Multiple Formats</a:t>
          </a:r>
          <a:endParaRPr lang="en-US" sz="1400" b="1" dirty="0"/>
        </a:p>
      </dgm:t>
    </dgm:pt>
    <dgm:pt modelId="{C451DC31-2FF2-4738-B987-457582450829}" type="parTrans" cxnId="{2C10F538-2070-4B2B-B71A-E0C2CA2A7CAB}">
      <dgm:prSet/>
      <dgm:spPr/>
      <dgm:t>
        <a:bodyPr/>
        <a:lstStyle/>
        <a:p>
          <a:endParaRPr lang="en-US"/>
        </a:p>
      </dgm:t>
    </dgm:pt>
    <dgm:pt modelId="{BBA64E28-091B-4464-AFA7-64A320D6593A}" type="sibTrans" cxnId="{2C10F538-2070-4B2B-B71A-E0C2CA2A7CAB}">
      <dgm:prSet/>
      <dgm:spPr/>
      <dgm:t>
        <a:bodyPr/>
        <a:lstStyle/>
        <a:p>
          <a:endParaRPr lang="en-US"/>
        </a:p>
      </dgm:t>
    </dgm:pt>
    <dgm:pt modelId="{6BBE7042-B4D4-4A2E-91F3-F5B4165FF8F1}" type="pres">
      <dgm:prSet presAssocID="{F1FEDB72-8CA3-4CC4-A38B-4E52A87012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78A56D-34A1-43AB-9DE0-E8C127FB77DC}" type="pres">
      <dgm:prSet presAssocID="{60F955D2-2453-4BCA-A60B-B62B8311D502}" presName="parentText" presStyleLbl="node1" presStyleIdx="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8A40D8-8983-4A13-ACD6-A7CA91EADDE8}" type="pres">
      <dgm:prSet presAssocID="{B259C64E-4372-40E5-8B9C-51E3FB43C014}" presName="spacer" presStyleCnt="0"/>
      <dgm:spPr/>
      <dgm:t>
        <a:bodyPr/>
        <a:lstStyle/>
        <a:p>
          <a:endParaRPr lang="en-US"/>
        </a:p>
      </dgm:t>
    </dgm:pt>
    <dgm:pt modelId="{19E0C05E-88B8-4916-B1B8-5E2CD3BDEA28}" type="pres">
      <dgm:prSet presAssocID="{DF5E797D-41CC-49C2-8C5A-90018712FE15}" presName="parentText" presStyleLbl="node1" presStyleIdx="1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27503-81A7-4E2D-970D-08A986C7478A}" type="pres">
      <dgm:prSet presAssocID="{C875D4FE-7D5C-4797-AD20-0A664D8B3F29}" presName="spacer" presStyleCnt="0"/>
      <dgm:spPr/>
      <dgm:t>
        <a:bodyPr/>
        <a:lstStyle/>
        <a:p>
          <a:endParaRPr lang="en-US"/>
        </a:p>
      </dgm:t>
    </dgm:pt>
    <dgm:pt modelId="{CCF141D7-C531-4F51-BE99-8C3008F133CC}" type="pres">
      <dgm:prSet presAssocID="{5171A1D0-B95C-4271-94F0-F1A2B0B4CD44}" presName="parentText" presStyleLbl="node1" presStyleIdx="2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8B9D64-CD12-43A5-A83C-98F2CF1F249B}" type="pres">
      <dgm:prSet presAssocID="{02176B40-E0A0-4127-BD77-3565AD21005C}" presName="spacer" presStyleCnt="0"/>
      <dgm:spPr/>
      <dgm:t>
        <a:bodyPr/>
        <a:lstStyle/>
        <a:p>
          <a:endParaRPr lang="en-US"/>
        </a:p>
      </dgm:t>
    </dgm:pt>
    <dgm:pt modelId="{AD7B6F4A-8E19-435C-8930-78874E761094}" type="pres">
      <dgm:prSet presAssocID="{6D47E26F-6D2E-4936-ADFE-2512987067B5}" presName="parentText" presStyleLbl="node1" presStyleIdx="3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6C8C30-7F16-4FA1-9CAC-897C1045BB2E}" type="pres">
      <dgm:prSet presAssocID="{EF4708AD-E449-4788-BFD4-00C6377DFD69}" presName="spacer" presStyleCnt="0"/>
      <dgm:spPr/>
      <dgm:t>
        <a:bodyPr/>
        <a:lstStyle/>
        <a:p>
          <a:endParaRPr lang="en-US"/>
        </a:p>
      </dgm:t>
    </dgm:pt>
    <dgm:pt modelId="{EDB75D26-C9E3-496E-83CA-946569D82F9F}" type="pres">
      <dgm:prSet presAssocID="{DA83ABFF-82D0-4074-929A-3014C137AB02}" presName="parentText" presStyleLbl="node1" presStyleIdx="4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1968AA-4734-45B1-B620-5EB42846828E}" type="pres">
      <dgm:prSet presAssocID="{DF12EB80-59BA-498A-9BA3-21E75FE8E8D7}" presName="spacer" presStyleCnt="0"/>
      <dgm:spPr/>
      <dgm:t>
        <a:bodyPr/>
        <a:lstStyle/>
        <a:p>
          <a:endParaRPr lang="en-US"/>
        </a:p>
      </dgm:t>
    </dgm:pt>
    <dgm:pt modelId="{A497471D-FE80-4D7E-87A4-10AAF92C6DE5}" type="pres">
      <dgm:prSet presAssocID="{4E30D9A3-0F9D-4CE1-B1F6-260C8917B655}" presName="parentText" presStyleLbl="node1" presStyleIdx="5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69397F-E910-454B-8A44-2057FDDC98D8}" type="pres">
      <dgm:prSet presAssocID="{27FA446A-6223-46F3-AEE5-6A40526228A3}" presName="spacer" presStyleCnt="0"/>
      <dgm:spPr/>
      <dgm:t>
        <a:bodyPr/>
        <a:lstStyle/>
        <a:p>
          <a:endParaRPr lang="en-US"/>
        </a:p>
      </dgm:t>
    </dgm:pt>
    <dgm:pt modelId="{D97C6B3E-206B-4A6E-A764-5684BD75898A}" type="pres">
      <dgm:prSet presAssocID="{3B75E767-8041-46CD-9AA1-B53F7E8DB952}" presName="parentText" presStyleLbl="node1" presStyleIdx="6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DC245-6114-4CF0-BA85-08A8193623F6}" type="pres">
      <dgm:prSet presAssocID="{C1ECFADE-C738-43C0-822E-4AD61D0F7EBF}" presName="spacer" presStyleCnt="0"/>
      <dgm:spPr/>
      <dgm:t>
        <a:bodyPr/>
        <a:lstStyle/>
        <a:p>
          <a:endParaRPr lang="en-US"/>
        </a:p>
      </dgm:t>
    </dgm:pt>
    <dgm:pt modelId="{C1D5DB38-EF92-4E40-A37F-98C72BE9D63C}" type="pres">
      <dgm:prSet presAssocID="{0BC63AB3-20A4-4E1A-9E12-979721144441}" presName="parentText" presStyleLbl="node1" presStyleIdx="7" presStyleCnt="11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2DEF21-8FEA-4A1B-A269-D760AE2276D9}" type="pres">
      <dgm:prSet presAssocID="{6E5AF8B9-6022-43E9-A9E2-DE36A3734181}" presName="spacer" presStyleCnt="0"/>
      <dgm:spPr/>
      <dgm:t>
        <a:bodyPr/>
        <a:lstStyle/>
        <a:p>
          <a:endParaRPr lang="en-US"/>
        </a:p>
      </dgm:t>
    </dgm:pt>
    <dgm:pt modelId="{E70E868C-DE7B-45C1-A6AD-79ED36A49FC8}" type="pres">
      <dgm:prSet presAssocID="{6B598EA6-B1C3-4BF8-9FCF-1A6000F3E538}" presName="parentText" presStyleLbl="node1" presStyleIdx="8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553160-FF02-4589-891F-8468C3055163}" type="pres">
      <dgm:prSet presAssocID="{079C707A-B49C-4594-A055-F7BD20518BC7}" presName="spacer" presStyleCnt="0"/>
      <dgm:spPr/>
      <dgm:t>
        <a:bodyPr/>
        <a:lstStyle/>
        <a:p>
          <a:endParaRPr lang="en-US"/>
        </a:p>
      </dgm:t>
    </dgm:pt>
    <dgm:pt modelId="{E17AB43B-E26F-4C75-9372-35D4BB59AC70}" type="pres">
      <dgm:prSet presAssocID="{0DC13FBD-F20D-4F9D-A18E-E124D8B91CAF}" presName="parentText" presStyleLbl="node1" presStyleIdx="9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2813A-88AC-4264-96AC-5E712CB6DF5D}" type="pres">
      <dgm:prSet presAssocID="{AE139FA0-73C0-4EAB-AFE2-879E27F65AA2}" presName="spacer" presStyleCnt="0"/>
      <dgm:spPr/>
      <dgm:t>
        <a:bodyPr/>
        <a:lstStyle/>
        <a:p>
          <a:endParaRPr lang="en-US"/>
        </a:p>
      </dgm:t>
    </dgm:pt>
    <dgm:pt modelId="{B75CC142-9657-4CAE-8A88-8968024260F5}" type="pres">
      <dgm:prSet presAssocID="{00DC99D9-A76F-4AA0-8777-93C598E264F3}" presName="parentText" presStyleLbl="node1" presStyleIdx="1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5BE569-CC38-4708-BA9F-EC6C30D62838}" srcId="{F1FEDB72-8CA3-4CC4-A38B-4E52A870122B}" destId="{0BC63AB3-20A4-4E1A-9E12-979721144441}" srcOrd="7" destOrd="0" parTransId="{1C47B7C4-F507-45F4-8548-4E470566B90B}" sibTransId="{6E5AF8B9-6022-43E9-A9E2-DE36A3734181}"/>
    <dgm:cxn modelId="{B314CC24-B4A7-414F-A91A-C0770A9EF922}" type="presOf" srcId="{DA83ABFF-82D0-4074-929A-3014C137AB02}" destId="{EDB75D26-C9E3-496E-83CA-946569D82F9F}" srcOrd="0" destOrd="0" presId="urn:microsoft.com/office/officeart/2005/8/layout/vList2"/>
    <dgm:cxn modelId="{36A3600A-056B-4743-97DE-B70E80FB6489}" type="presOf" srcId="{4E30D9A3-0F9D-4CE1-B1F6-260C8917B655}" destId="{A497471D-FE80-4D7E-87A4-10AAF92C6DE5}" srcOrd="0" destOrd="0" presId="urn:microsoft.com/office/officeart/2005/8/layout/vList2"/>
    <dgm:cxn modelId="{EC9F2D6E-80F8-DD4C-9AC3-08F5584823A0}" type="presOf" srcId="{00DC99D9-A76F-4AA0-8777-93C598E264F3}" destId="{B75CC142-9657-4CAE-8A88-8968024260F5}" srcOrd="0" destOrd="0" presId="urn:microsoft.com/office/officeart/2005/8/layout/vList2"/>
    <dgm:cxn modelId="{DF3B7467-D8A7-4B3C-9D99-3A219782F97C}" srcId="{F1FEDB72-8CA3-4CC4-A38B-4E52A870122B}" destId="{6B598EA6-B1C3-4BF8-9FCF-1A6000F3E538}" srcOrd="8" destOrd="0" parTransId="{186FA589-6979-40CB-91E0-279144346CB6}" sibTransId="{079C707A-B49C-4594-A055-F7BD20518BC7}"/>
    <dgm:cxn modelId="{EF19FEE9-0E0B-3246-A0F4-2B5606B35202}" type="presOf" srcId="{0BC63AB3-20A4-4E1A-9E12-979721144441}" destId="{C1D5DB38-EF92-4E40-A37F-98C72BE9D63C}" srcOrd="0" destOrd="0" presId="urn:microsoft.com/office/officeart/2005/8/layout/vList2"/>
    <dgm:cxn modelId="{E1694DC0-A3CB-4EF9-AFB9-AF296AB330F8}" srcId="{F1FEDB72-8CA3-4CC4-A38B-4E52A870122B}" destId="{5171A1D0-B95C-4271-94F0-F1A2B0B4CD44}" srcOrd="2" destOrd="0" parTransId="{AF4D7A85-D9AD-46DE-AB8F-6BA1C01253AC}" sibTransId="{02176B40-E0A0-4127-BD77-3565AD21005C}"/>
    <dgm:cxn modelId="{FF192349-F04E-4A71-BC05-6C225B1664C5}" srcId="{F1FEDB72-8CA3-4CC4-A38B-4E52A870122B}" destId="{4E30D9A3-0F9D-4CE1-B1F6-260C8917B655}" srcOrd="5" destOrd="0" parTransId="{317EC84D-6000-478C-8285-D2656542D44B}" sibTransId="{27FA446A-6223-46F3-AEE5-6A40526228A3}"/>
    <dgm:cxn modelId="{5F83F813-3B56-4FC8-85F1-29890B3A2A6E}" srcId="{F1FEDB72-8CA3-4CC4-A38B-4E52A870122B}" destId="{6D47E26F-6D2E-4936-ADFE-2512987067B5}" srcOrd="3" destOrd="0" parTransId="{671A60DF-944C-4F8F-B987-B473ACEE3276}" sibTransId="{EF4708AD-E449-4788-BFD4-00C6377DFD69}"/>
    <dgm:cxn modelId="{E4A45EB1-35D5-1A4F-845B-B096DA115D18}" type="presOf" srcId="{F1FEDB72-8CA3-4CC4-A38B-4E52A870122B}" destId="{6BBE7042-B4D4-4A2E-91F3-F5B4165FF8F1}" srcOrd="0" destOrd="0" presId="urn:microsoft.com/office/officeart/2005/8/layout/vList2"/>
    <dgm:cxn modelId="{39A8F7EF-6CBC-4567-8218-C3AE1AE3FBA7}" srcId="{F1FEDB72-8CA3-4CC4-A38B-4E52A870122B}" destId="{60F955D2-2453-4BCA-A60B-B62B8311D502}" srcOrd="0" destOrd="0" parTransId="{1DA70DB2-ACC0-47D1-8362-F4E548FF2692}" sibTransId="{B259C64E-4372-40E5-8B9C-51E3FB43C014}"/>
    <dgm:cxn modelId="{7C9AFA20-3AD6-4638-86DF-EBE1F15B0091}" srcId="{F1FEDB72-8CA3-4CC4-A38B-4E52A870122B}" destId="{0DC13FBD-F20D-4F9D-A18E-E124D8B91CAF}" srcOrd="9" destOrd="0" parTransId="{446BE423-3F1F-429B-8D55-B7CF42E594FE}" sibTransId="{AE139FA0-73C0-4EAB-AFE2-879E27F65AA2}"/>
    <dgm:cxn modelId="{50B9F8A4-AF1D-0D4B-855A-518769BEB4E6}" type="presOf" srcId="{DF5E797D-41CC-49C2-8C5A-90018712FE15}" destId="{19E0C05E-88B8-4916-B1B8-5E2CD3BDEA28}" srcOrd="0" destOrd="0" presId="urn:microsoft.com/office/officeart/2005/8/layout/vList2"/>
    <dgm:cxn modelId="{AA6744E9-FE1F-7445-B0B4-13BA13F5AFC0}" type="presOf" srcId="{6D47E26F-6D2E-4936-ADFE-2512987067B5}" destId="{AD7B6F4A-8E19-435C-8930-78874E761094}" srcOrd="0" destOrd="0" presId="urn:microsoft.com/office/officeart/2005/8/layout/vList2"/>
    <dgm:cxn modelId="{2C10F538-2070-4B2B-B71A-E0C2CA2A7CAB}" srcId="{F1FEDB72-8CA3-4CC4-A38B-4E52A870122B}" destId="{00DC99D9-A76F-4AA0-8777-93C598E264F3}" srcOrd="10" destOrd="0" parTransId="{C451DC31-2FF2-4738-B987-457582450829}" sibTransId="{BBA64E28-091B-4464-AFA7-64A320D6593A}"/>
    <dgm:cxn modelId="{034249A7-F482-42E9-BD2F-5A7EAC41D579}" srcId="{F1FEDB72-8CA3-4CC4-A38B-4E52A870122B}" destId="{DF5E797D-41CC-49C2-8C5A-90018712FE15}" srcOrd="1" destOrd="0" parTransId="{5FAEE27D-6FC9-4CC6-8151-A6CA751528F9}" sibTransId="{C875D4FE-7D5C-4797-AD20-0A664D8B3F29}"/>
    <dgm:cxn modelId="{A586F5D5-54F6-494E-AFC2-7DFC2EEDDB28}" type="presOf" srcId="{5171A1D0-B95C-4271-94F0-F1A2B0B4CD44}" destId="{CCF141D7-C531-4F51-BE99-8C3008F133CC}" srcOrd="0" destOrd="0" presId="urn:microsoft.com/office/officeart/2005/8/layout/vList2"/>
    <dgm:cxn modelId="{E2F2A04D-1C32-A247-AD5B-E7317CCA42C9}" type="presOf" srcId="{6B598EA6-B1C3-4BF8-9FCF-1A6000F3E538}" destId="{E70E868C-DE7B-45C1-A6AD-79ED36A49FC8}" srcOrd="0" destOrd="0" presId="urn:microsoft.com/office/officeart/2005/8/layout/vList2"/>
    <dgm:cxn modelId="{95FA54BF-9BF1-40D6-92EE-5712A1015655}" srcId="{F1FEDB72-8CA3-4CC4-A38B-4E52A870122B}" destId="{3B75E767-8041-46CD-9AA1-B53F7E8DB952}" srcOrd="6" destOrd="0" parTransId="{A4F065EC-6F5D-4CF3-918F-45B978B856CF}" sibTransId="{C1ECFADE-C738-43C0-822E-4AD61D0F7EBF}"/>
    <dgm:cxn modelId="{18E8FBAC-91D0-1B46-9C10-E0CD85FAA838}" type="presOf" srcId="{3B75E767-8041-46CD-9AA1-B53F7E8DB952}" destId="{D97C6B3E-206B-4A6E-A764-5684BD75898A}" srcOrd="0" destOrd="0" presId="urn:microsoft.com/office/officeart/2005/8/layout/vList2"/>
    <dgm:cxn modelId="{B1D77826-CE3E-8D41-8C2A-47660B1E4310}" type="presOf" srcId="{60F955D2-2453-4BCA-A60B-B62B8311D502}" destId="{4378A56D-34A1-43AB-9DE0-E8C127FB77DC}" srcOrd="0" destOrd="0" presId="urn:microsoft.com/office/officeart/2005/8/layout/vList2"/>
    <dgm:cxn modelId="{6C2D9145-C82C-D848-942E-897D15A4BA3A}" type="presOf" srcId="{0DC13FBD-F20D-4F9D-A18E-E124D8B91CAF}" destId="{E17AB43B-E26F-4C75-9372-35D4BB59AC70}" srcOrd="0" destOrd="0" presId="urn:microsoft.com/office/officeart/2005/8/layout/vList2"/>
    <dgm:cxn modelId="{FA3F51D4-C228-47FC-846A-A39C567D8FEC}" srcId="{F1FEDB72-8CA3-4CC4-A38B-4E52A870122B}" destId="{DA83ABFF-82D0-4074-929A-3014C137AB02}" srcOrd="4" destOrd="0" parTransId="{FFDC234A-222F-45B6-94DB-2D9E33ACD774}" sibTransId="{DF12EB80-59BA-498A-9BA3-21E75FE8E8D7}"/>
    <dgm:cxn modelId="{72A53F05-FE28-F44C-A8C6-2837E895D122}" type="presParOf" srcId="{6BBE7042-B4D4-4A2E-91F3-F5B4165FF8F1}" destId="{4378A56D-34A1-43AB-9DE0-E8C127FB77DC}" srcOrd="0" destOrd="0" presId="urn:microsoft.com/office/officeart/2005/8/layout/vList2"/>
    <dgm:cxn modelId="{CD989ACE-A6B5-164D-B91A-A6E9CD0C9128}" type="presParOf" srcId="{6BBE7042-B4D4-4A2E-91F3-F5B4165FF8F1}" destId="{C28A40D8-8983-4A13-ACD6-A7CA91EADDE8}" srcOrd="1" destOrd="0" presId="urn:microsoft.com/office/officeart/2005/8/layout/vList2"/>
    <dgm:cxn modelId="{A4444C97-9035-1542-AD28-2A2A81496822}" type="presParOf" srcId="{6BBE7042-B4D4-4A2E-91F3-F5B4165FF8F1}" destId="{19E0C05E-88B8-4916-B1B8-5E2CD3BDEA28}" srcOrd="2" destOrd="0" presId="urn:microsoft.com/office/officeart/2005/8/layout/vList2"/>
    <dgm:cxn modelId="{C847A65F-36E2-604A-BE41-337D78ACBB38}" type="presParOf" srcId="{6BBE7042-B4D4-4A2E-91F3-F5B4165FF8F1}" destId="{51027503-81A7-4E2D-970D-08A986C7478A}" srcOrd="3" destOrd="0" presId="urn:microsoft.com/office/officeart/2005/8/layout/vList2"/>
    <dgm:cxn modelId="{843067F1-4926-A948-AD44-3519BCB674E5}" type="presParOf" srcId="{6BBE7042-B4D4-4A2E-91F3-F5B4165FF8F1}" destId="{CCF141D7-C531-4F51-BE99-8C3008F133CC}" srcOrd="4" destOrd="0" presId="urn:microsoft.com/office/officeart/2005/8/layout/vList2"/>
    <dgm:cxn modelId="{07FD3C3F-E1D1-5B4D-A7D1-12C1C832A8D4}" type="presParOf" srcId="{6BBE7042-B4D4-4A2E-91F3-F5B4165FF8F1}" destId="{928B9D64-CD12-43A5-A83C-98F2CF1F249B}" srcOrd="5" destOrd="0" presId="urn:microsoft.com/office/officeart/2005/8/layout/vList2"/>
    <dgm:cxn modelId="{663CCBC2-BCF8-1746-85DB-5250A4ACD438}" type="presParOf" srcId="{6BBE7042-B4D4-4A2E-91F3-F5B4165FF8F1}" destId="{AD7B6F4A-8E19-435C-8930-78874E761094}" srcOrd="6" destOrd="0" presId="urn:microsoft.com/office/officeart/2005/8/layout/vList2"/>
    <dgm:cxn modelId="{168CABE2-19D4-2B41-832E-9B984ECB734C}" type="presParOf" srcId="{6BBE7042-B4D4-4A2E-91F3-F5B4165FF8F1}" destId="{2E6C8C30-7F16-4FA1-9CAC-897C1045BB2E}" srcOrd="7" destOrd="0" presId="urn:microsoft.com/office/officeart/2005/8/layout/vList2"/>
    <dgm:cxn modelId="{AA710FF0-8C99-0D4E-8B5B-528462BD3A42}" type="presParOf" srcId="{6BBE7042-B4D4-4A2E-91F3-F5B4165FF8F1}" destId="{EDB75D26-C9E3-496E-83CA-946569D82F9F}" srcOrd="8" destOrd="0" presId="urn:microsoft.com/office/officeart/2005/8/layout/vList2"/>
    <dgm:cxn modelId="{FC74BD5C-82E3-B940-8FD6-B53054CDDF98}" type="presParOf" srcId="{6BBE7042-B4D4-4A2E-91F3-F5B4165FF8F1}" destId="{771968AA-4734-45B1-B620-5EB42846828E}" srcOrd="9" destOrd="0" presId="urn:microsoft.com/office/officeart/2005/8/layout/vList2"/>
    <dgm:cxn modelId="{829774DC-F4A0-C04E-9011-2444DE533201}" type="presParOf" srcId="{6BBE7042-B4D4-4A2E-91F3-F5B4165FF8F1}" destId="{A497471D-FE80-4D7E-87A4-10AAF92C6DE5}" srcOrd="10" destOrd="0" presId="urn:microsoft.com/office/officeart/2005/8/layout/vList2"/>
    <dgm:cxn modelId="{72563069-4230-2246-9C0A-2651146E1176}" type="presParOf" srcId="{6BBE7042-B4D4-4A2E-91F3-F5B4165FF8F1}" destId="{D169397F-E910-454B-8A44-2057FDDC98D8}" srcOrd="11" destOrd="0" presId="urn:microsoft.com/office/officeart/2005/8/layout/vList2"/>
    <dgm:cxn modelId="{A1ECF989-AF3A-9F47-A288-5FEBB284CC93}" type="presParOf" srcId="{6BBE7042-B4D4-4A2E-91F3-F5B4165FF8F1}" destId="{D97C6B3E-206B-4A6E-A764-5684BD75898A}" srcOrd="12" destOrd="0" presId="urn:microsoft.com/office/officeart/2005/8/layout/vList2"/>
    <dgm:cxn modelId="{7681802A-BCCF-654C-AE0D-3EBEB1D40808}" type="presParOf" srcId="{6BBE7042-B4D4-4A2E-91F3-F5B4165FF8F1}" destId="{6B4DC245-6114-4CF0-BA85-08A8193623F6}" srcOrd="13" destOrd="0" presId="urn:microsoft.com/office/officeart/2005/8/layout/vList2"/>
    <dgm:cxn modelId="{BEC205FD-7AF8-C446-BBD1-9E846DBB65C4}" type="presParOf" srcId="{6BBE7042-B4D4-4A2E-91F3-F5B4165FF8F1}" destId="{C1D5DB38-EF92-4E40-A37F-98C72BE9D63C}" srcOrd="14" destOrd="0" presId="urn:microsoft.com/office/officeart/2005/8/layout/vList2"/>
    <dgm:cxn modelId="{5D5B9E70-F5F7-4841-BE38-14364CB0C22A}" type="presParOf" srcId="{6BBE7042-B4D4-4A2E-91F3-F5B4165FF8F1}" destId="{282DEF21-8FEA-4A1B-A269-D760AE2276D9}" srcOrd="15" destOrd="0" presId="urn:microsoft.com/office/officeart/2005/8/layout/vList2"/>
    <dgm:cxn modelId="{ECC095CF-D861-3F46-A603-8C42A4A0245E}" type="presParOf" srcId="{6BBE7042-B4D4-4A2E-91F3-F5B4165FF8F1}" destId="{E70E868C-DE7B-45C1-A6AD-79ED36A49FC8}" srcOrd="16" destOrd="0" presId="urn:microsoft.com/office/officeart/2005/8/layout/vList2"/>
    <dgm:cxn modelId="{1BAE23F5-63B4-754D-B25B-598C1A80A73F}" type="presParOf" srcId="{6BBE7042-B4D4-4A2E-91F3-F5B4165FF8F1}" destId="{D9553160-FF02-4589-891F-8468C3055163}" srcOrd="17" destOrd="0" presId="urn:microsoft.com/office/officeart/2005/8/layout/vList2"/>
    <dgm:cxn modelId="{1684D598-212A-0947-ACFB-A712B48D0FEB}" type="presParOf" srcId="{6BBE7042-B4D4-4A2E-91F3-F5B4165FF8F1}" destId="{E17AB43B-E26F-4C75-9372-35D4BB59AC70}" srcOrd="18" destOrd="0" presId="urn:microsoft.com/office/officeart/2005/8/layout/vList2"/>
    <dgm:cxn modelId="{0D76D07A-0986-0646-9672-CDE48D35EFE0}" type="presParOf" srcId="{6BBE7042-B4D4-4A2E-91F3-F5B4165FF8F1}" destId="{15D2813A-88AC-4264-96AC-5E712CB6DF5D}" srcOrd="19" destOrd="0" presId="urn:microsoft.com/office/officeart/2005/8/layout/vList2"/>
    <dgm:cxn modelId="{39C2DE81-4AA7-BC46-B44A-280B0663A365}" type="presParOf" srcId="{6BBE7042-B4D4-4A2E-91F3-F5B4165FF8F1}" destId="{B75CC142-9657-4CAE-8A88-8968024260F5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46A75E8-F783-4E69-85BD-372BEEA6F97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C711846-8BBF-401D-BE6E-54BE1C6560E8}">
      <dgm:prSet/>
      <dgm:spPr/>
      <dgm:t>
        <a:bodyPr/>
        <a:lstStyle/>
        <a:p>
          <a:pPr algn="ctr" rtl="0"/>
          <a:r>
            <a:rPr lang="en-US" smtClean="0"/>
            <a:t>Enterprise Asset Tracking</a:t>
          </a:r>
          <a:endParaRPr lang="en-US"/>
        </a:p>
      </dgm:t>
    </dgm:pt>
    <dgm:pt modelId="{CAA30ECD-C00E-4531-B034-E5C1DE4D3ADE}" type="parTrans" cxnId="{6050A34B-5E7C-4516-A875-C35C0CC788DB}">
      <dgm:prSet/>
      <dgm:spPr/>
      <dgm:t>
        <a:bodyPr/>
        <a:lstStyle/>
        <a:p>
          <a:pPr algn="ctr"/>
          <a:endParaRPr lang="en-US"/>
        </a:p>
      </dgm:t>
    </dgm:pt>
    <dgm:pt modelId="{C228A454-8F51-46EE-9C55-8C5A7FEE6836}" type="sibTrans" cxnId="{6050A34B-5E7C-4516-A875-C35C0CC788DB}">
      <dgm:prSet/>
      <dgm:spPr/>
      <dgm:t>
        <a:bodyPr/>
        <a:lstStyle/>
        <a:p>
          <a:pPr algn="ctr"/>
          <a:endParaRPr lang="en-US"/>
        </a:p>
      </dgm:t>
    </dgm:pt>
    <dgm:pt modelId="{FF77DD59-FA89-4B54-B5E9-45B5970D05F3}" type="pres">
      <dgm:prSet presAssocID="{E46A75E8-F783-4E69-85BD-372BEEA6F9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8C228B-48CC-47A9-BACC-870445807E80}" type="pres">
      <dgm:prSet presAssocID="{BC711846-8BBF-401D-BE6E-54BE1C6560E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A912FA-D6B8-D646-9C36-6748CC824AB3}" type="presOf" srcId="{BC711846-8BBF-401D-BE6E-54BE1C6560E8}" destId="{858C228B-48CC-47A9-BACC-870445807E80}" srcOrd="0" destOrd="0" presId="urn:microsoft.com/office/officeart/2005/8/layout/vList2"/>
    <dgm:cxn modelId="{6050A34B-5E7C-4516-A875-C35C0CC788DB}" srcId="{E46A75E8-F783-4E69-85BD-372BEEA6F97A}" destId="{BC711846-8BBF-401D-BE6E-54BE1C6560E8}" srcOrd="0" destOrd="0" parTransId="{CAA30ECD-C00E-4531-B034-E5C1DE4D3ADE}" sibTransId="{C228A454-8F51-46EE-9C55-8C5A7FEE6836}"/>
    <dgm:cxn modelId="{78F4330A-8337-FD4D-A871-FFD06D1AE41D}" type="presOf" srcId="{E46A75E8-F783-4E69-85BD-372BEEA6F97A}" destId="{FF77DD59-FA89-4B54-B5E9-45B5970D05F3}" srcOrd="0" destOrd="0" presId="urn:microsoft.com/office/officeart/2005/8/layout/vList2"/>
    <dgm:cxn modelId="{70BC9561-AFEB-3148-A33A-9505E4FB56F3}" type="presParOf" srcId="{FF77DD59-FA89-4B54-B5E9-45B5970D05F3}" destId="{858C228B-48CC-47A9-BACC-870445807E8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7387CBD-1D42-4FB1-91C1-097F815966C7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2EEC9C-1A90-469B-A5AC-184430D98919}">
      <dgm:prSet custT="1"/>
      <dgm:spPr/>
      <dgm:t>
        <a:bodyPr/>
        <a:lstStyle/>
        <a:p>
          <a:pPr algn="just" rtl="0"/>
          <a:r>
            <a:rPr lang="en-US" sz="1400" dirty="0" smtClean="0"/>
            <a:t>Small form factor</a:t>
          </a:r>
          <a:endParaRPr lang="en-US" sz="1400" dirty="0"/>
        </a:p>
      </dgm:t>
    </dgm:pt>
    <dgm:pt modelId="{C5ED18AB-9268-4C42-A553-4E53986D3E4C}" type="parTrans" cxnId="{A7360C6E-D25B-4597-9C50-5D0038384DFE}">
      <dgm:prSet/>
      <dgm:spPr/>
      <dgm:t>
        <a:bodyPr/>
        <a:lstStyle/>
        <a:p>
          <a:pPr algn="l"/>
          <a:endParaRPr lang="en-US" sz="1800"/>
        </a:p>
      </dgm:t>
    </dgm:pt>
    <dgm:pt modelId="{A1313988-F826-4F2C-8D95-4F32755A31F9}" type="sibTrans" cxnId="{A7360C6E-D25B-4597-9C50-5D0038384DFE}">
      <dgm:prSet/>
      <dgm:spPr/>
      <dgm:t>
        <a:bodyPr/>
        <a:lstStyle/>
        <a:p>
          <a:pPr algn="l"/>
          <a:endParaRPr lang="en-US" sz="1800"/>
        </a:p>
      </dgm:t>
    </dgm:pt>
    <dgm:pt modelId="{D3EF5341-67AA-42E6-9564-5D3172925BB9}">
      <dgm:prSet custT="1"/>
      <dgm:spPr/>
      <dgm:t>
        <a:bodyPr/>
        <a:lstStyle/>
        <a:p>
          <a:pPr algn="l" rtl="0"/>
          <a:r>
            <a:rPr lang="en-US" sz="1400" dirty="0" smtClean="0"/>
            <a:t>Long battery life (5 years)</a:t>
          </a:r>
          <a:endParaRPr lang="en-US" sz="1400" dirty="0"/>
        </a:p>
      </dgm:t>
    </dgm:pt>
    <dgm:pt modelId="{E9520FB8-654A-4B27-AD98-7B4C57624280}" type="parTrans" cxnId="{9ABF7608-98C7-44F6-8DC7-B331EA275789}">
      <dgm:prSet/>
      <dgm:spPr/>
      <dgm:t>
        <a:bodyPr/>
        <a:lstStyle/>
        <a:p>
          <a:pPr algn="l"/>
          <a:endParaRPr lang="en-US" sz="1800"/>
        </a:p>
      </dgm:t>
    </dgm:pt>
    <dgm:pt modelId="{162D14B4-B365-4C9B-BE24-EF8AAE3A178B}" type="sibTrans" cxnId="{9ABF7608-98C7-44F6-8DC7-B331EA275789}">
      <dgm:prSet/>
      <dgm:spPr/>
      <dgm:t>
        <a:bodyPr/>
        <a:lstStyle/>
        <a:p>
          <a:pPr algn="l"/>
          <a:endParaRPr lang="en-US" sz="1800"/>
        </a:p>
      </dgm:t>
    </dgm:pt>
    <dgm:pt modelId="{83C7FEF9-B197-42F4-91F5-1B2E0DF998F4}">
      <dgm:prSet custT="1"/>
      <dgm:spPr/>
      <dgm:t>
        <a:bodyPr/>
        <a:lstStyle/>
        <a:p>
          <a:pPr algn="l" rtl="0"/>
          <a:r>
            <a:rPr lang="en-US" sz="1400" dirty="0" smtClean="0"/>
            <a:t>Some Enclosures are Infrared Capable</a:t>
          </a:r>
          <a:endParaRPr lang="en-US" sz="1400" dirty="0"/>
        </a:p>
      </dgm:t>
    </dgm:pt>
    <dgm:pt modelId="{EEE89668-8F19-45BC-BF75-1B89BAB05C93}" type="parTrans" cxnId="{AB948D5F-E6A0-41CD-BEF5-76D67B06DEC7}">
      <dgm:prSet/>
      <dgm:spPr/>
      <dgm:t>
        <a:bodyPr/>
        <a:lstStyle/>
        <a:p>
          <a:pPr algn="l"/>
          <a:endParaRPr lang="en-US" sz="1800"/>
        </a:p>
      </dgm:t>
    </dgm:pt>
    <dgm:pt modelId="{E74A7D00-3AF1-4020-A78E-9D3106F22CA9}" type="sibTrans" cxnId="{AB948D5F-E6A0-41CD-BEF5-76D67B06DEC7}">
      <dgm:prSet/>
      <dgm:spPr/>
      <dgm:t>
        <a:bodyPr/>
        <a:lstStyle/>
        <a:p>
          <a:pPr algn="l"/>
          <a:endParaRPr lang="en-US" sz="1800"/>
        </a:p>
      </dgm:t>
    </dgm:pt>
    <dgm:pt modelId="{012F0C94-29C0-481E-855E-902DC9758481}">
      <dgm:prSet custT="1"/>
      <dgm:spPr/>
      <dgm:t>
        <a:bodyPr/>
        <a:lstStyle/>
        <a:p>
          <a:pPr algn="l" rtl="0"/>
          <a:r>
            <a:rPr lang="en-US" sz="1400" dirty="0" smtClean="0"/>
            <a:t>Typically Transmits data every 10 seconds</a:t>
          </a:r>
          <a:endParaRPr lang="en-US" sz="1400" dirty="0"/>
        </a:p>
      </dgm:t>
    </dgm:pt>
    <dgm:pt modelId="{52EC7BF4-D51C-40C0-BCC5-23AE1974D59C}" type="parTrans" cxnId="{320A56CF-D587-4407-AA05-81A87DB823EF}">
      <dgm:prSet/>
      <dgm:spPr/>
      <dgm:t>
        <a:bodyPr/>
        <a:lstStyle/>
        <a:p>
          <a:pPr algn="l"/>
          <a:endParaRPr lang="en-US" sz="1800"/>
        </a:p>
      </dgm:t>
    </dgm:pt>
    <dgm:pt modelId="{9ABC5F15-FFD8-4ACC-80F5-83B3E6A19320}" type="sibTrans" cxnId="{320A56CF-D587-4407-AA05-81A87DB823EF}">
      <dgm:prSet/>
      <dgm:spPr/>
      <dgm:t>
        <a:bodyPr/>
        <a:lstStyle/>
        <a:p>
          <a:pPr algn="l"/>
          <a:endParaRPr lang="en-US" sz="1800"/>
        </a:p>
      </dgm:t>
    </dgm:pt>
    <dgm:pt modelId="{BA20CF82-6BEA-4676-8BFF-5079F40CDC2F}">
      <dgm:prSet custT="1"/>
      <dgm:spPr/>
      <dgm:t>
        <a:bodyPr/>
        <a:lstStyle/>
        <a:p>
          <a:pPr algn="l" rtl="0"/>
          <a:r>
            <a:rPr lang="en-US" sz="1400" dirty="0" smtClean="0"/>
            <a:t>Operates at 433Mhz radio frequency</a:t>
          </a:r>
          <a:endParaRPr lang="en-US" sz="1400" dirty="0"/>
        </a:p>
      </dgm:t>
    </dgm:pt>
    <dgm:pt modelId="{E7308DA2-313C-4FAB-8BF3-FA41E46154A6}" type="parTrans" cxnId="{0BC49B76-F641-4B91-9075-8262E72BD812}">
      <dgm:prSet/>
      <dgm:spPr/>
      <dgm:t>
        <a:bodyPr/>
        <a:lstStyle/>
        <a:p>
          <a:pPr algn="l"/>
          <a:endParaRPr lang="en-US" sz="1800"/>
        </a:p>
      </dgm:t>
    </dgm:pt>
    <dgm:pt modelId="{EE33C0A3-268F-4FD0-8526-37BD8BF97ED4}" type="sibTrans" cxnId="{0BC49B76-F641-4B91-9075-8262E72BD812}">
      <dgm:prSet/>
      <dgm:spPr/>
      <dgm:t>
        <a:bodyPr/>
        <a:lstStyle/>
        <a:p>
          <a:pPr algn="l"/>
          <a:endParaRPr lang="en-US" sz="1800"/>
        </a:p>
      </dgm:t>
    </dgm:pt>
    <dgm:pt modelId="{6F2D5143-6ADA-4B29-AD79-9D35616A316B}">
      <dgm:prSet custT="1"/>
      <dgm:spPr/>
      <dgm:t>
        <a:bodyPr/>
        <a:lstStyle/>
        <a:p>
          <a:pPr algn="l" rtl="0"/>
          <a:r>
            <a:rPr lang="en-US" sz="1400" dirty="0" smtClean="0"/>
            <a:t>Long range (optimal 300+ feet)</a:t>
          </a:r>
          <a:endParaRPr lang="en-US" sz="1400" dirty="0"/>
        </a:p>
      </dgm:t>
    </dgm:pt>
    <dgm:pt modelId="{AABE51B0-72C8-40B7-B733-9470C299D573}" type="parTrans" cxnId="{A0DBFF53-94A1-47EE-AFC2-D70F40B4EC5E}">
      <dgm:prSet/>
      <dgm:spPr/>
      <dgm:t>
        <a:bodyPr/>
        <a:lstStyle/>
        <a:p>
          <a:pPr algn="l"/>
          <a:endParaRPr lang="en-US" sz="1800"/>
        </a:p>
      </dgm:t>
    </dgm:pt>
    <dgm:pt modelId="{5EAF70FF-244E-4D24-8E8C-8FB325C82551}" type="sibTrans" cxnId="{A0DBFF53-94A1-47EE-AFC2-D70F40B4EC5E}">
      <dgm:prSet/>
      <dgm:spPr/>
      <dgm:t>
        <a:bodyPr/>
        <a:lstStyle/>
        <a:p>
          <a:pPr algn="l"/>
          <a:endParaRPr lang="en-US" sz="1800"/>
        </a:p>
      </dgm:t>
    </dgm:pt>
    <dgm:pt modelId="{CAAEAC49-0C3A-43FD-B9D1-400A818BC78F}">
      <dgm:prSet custT="1"/>
      <dgm:spPr/>
      <dgm:t>
        <a:bodyPr/>
        <a:lstStyle/>
        <a:p>
          <a:pPr algn="l" rtl="0"/>
          <a:r>
            <a:rPr lang="en-US" sz="1400" smtClean="0"/>
            <a:t>Low signal attenuation around metal</a:t>
          </a:r>
          <a:endParaRPr lang="en-US" sz="1400"/>
        </a:p>
      </dgm:t>
    </dgm:pt>
    <dgm:pt modelId="{6ACE698F-F648-409A-BFE5-E64A934E339B}" type="parTrans" cxnId="{893A2D30-E426-4419-9BEA-C6D292AD2309}">
      <dgm:prSet/>
      <dgm:spPr/>
      <dgm:t>
        <a:bodyPr/>
        <a:lstStyle/>
        <a:p>
          <a:pPr algn="l"/>
          <a:endParaRPr lang="en-US" sz="1800"/>
        </a:p>
      </dgm:t>
    </dgm:pt>
    <dgm:pt modelId="{DF8FB6A6-F376-452B-803D-30CCA553B6F5}" type="sibTrans" cxnId="{893A2D30-E426-4419-9BEA-C6D292AD2309}">
      <dgm:prSet/>
      <dgm:spPr/>
      <dgm:t>
        <a:bodyPr/>
        <a:lstStyle/>
        <a:p>
          <a:pPr algn="l"/>
          <a:endParaRPr lang="en-US" sz="1800"/>
        </a:p>
      </dgm:t>
    </dgm:pt>
    <dgm:pt modelId="{2F44947C-42E6-4DB0-AA41-E942A1EF96FB}">
      <dgm:prSet custT="1"/>
      <dgm:spPr/>
      <dgm:t>
        <a:bodyPr/>
        <a:lstStyle/>
        <a:p>
          <a:pPr algn="l" rtl="0"/>
          <a:r>
            <a:rPr lang="en-US" sz="1400" smtClean="0"/>
            <a:t>Simply to deploy</a:t>
          </a:r>
          <a:endParaRPr lang="en-US" sz="1400"/>
        </a:p>
      </dgm:t>
    </dgm:pt>
    <dgm:pt modelId="{614ACDC0-C0DB-49EE-97FE-9224185574CA}" type="parTrans" cxnId="{ABBEBABD-2EE7-4679-98B4-CA27CB057427}">
      <dgm:prSet/>
      <dgm:spPr/>
      <dgm:t>
        <a:bodyPr/>
        <a:lstStyle/>
        <a:p>
          <a:pPr algn="l"/>
          <a:endParaRPr lang="en-US" sz="1800"/>
        </a:p>
      </dgm:t>
    </dgm:pt>
    <dgm:pt modelId="{68283FB2-109C-46EB-841C-B65DC300ACF9}" type="sibTrans" cxnId="{ABBEBABD-2EE7-4679-98B4-CA27CB057427}">
      <dgm:prSet/>
      <dgm:spPr/>
      <dgm:t>
        <a:bodyPr/>
        <a:lstStyle/>
        <a:p>
          <a:pPr algn="l"/>
          <a:endParaRPr lang="en-US" sz="1800"/>
        </a:p>
      </dgm:t>
    </dgm:pt>
    <dgm:pt modelId="{5CD90ECC-2A51-4810-BAD7-3BD998B1DA91}">
      <dgm:prSet custT="1"/>
      <dgm:spPr/>
      <dgm:t>
        <a:bodyPr/>
        <a:lstStyle/>
        <a:p>
          <a:pPr algn="l" rtl="0"/>
          <a:r>
            <a:rPr lang="en-US" sz="1400" dirty="0" smtClean="0"/>
            <a:t>Various Enclosure Types for Multiple mounting options</a:t>
          </a:r>
          <a:endParaRPr lang="en-US" sz="1400" dirty="0"/>
        </a:p>
      </dgm:t>
    </dgm:pt>
    <dgm:pt modelId="{42B30FE6-8F72-43C9-A306-BEAD2CF6D257}" type="parTrans" cxnId="{04B87A23-0FB1-47FD-A445-D30DBAB964C2}">
      <dgm:prSet/>
      <dgm:spPr/>
      <dgm:t>
        <a:bodyPr/>
        <a:lstStyle/>
        <a:p>
          <a:pPr algn="l"/>
          <a:endParaRPr lang="en-US" sz="1800"/>
        </a:p>
      </dgm:t>
    </dgm:pt>
    <dgm:pt modelId="{03C0BE74-2057-49BA-922A-162280BF76DD}" type="sibTrans" cxnId="{04B87A23-0FB1-47FD-A445-D30DBAB964C2}">
      <dgm:prSet/>
      <dgm:spPr/>
      <dgm:t>
        <a:bodyPr/>
        <a:lstStyle/>
        <a:p>
          <a:pPr algn="l"/>
          <a:endParaRPr lang="en-US" sz="1800"/>
        </a:p>
      </dgm:t>
    </dgm:pt>
    <dgm:pt modelId="{1F7D30AE-6D05-4DFB-9AE3-7B62EA791F51}" type="pres">
      <dgm:prSet presAssocID="{47387CBD-1D42-4FB1-91C1-097F815966C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0BFF66-6C0D-4798-BCE7-4819C2011433}" type="pres">
      <dgm:prSet presAssocID="{D62EEC9C-1A90-469B-A5AC-184430D98919}" presName="composite" presStyleCnt="0"/>
      <dgm:spPr/>
      <dgm:t>
        <a:bodyPr/>
        <a:lstStyle/>
        <a:p>
          <a:endParaRPr lang="en-US"/>
        </a:p>
      </dgm:t>
    </dgm:pt>
    <dgm:pt modelId="{AF472A3B-0354-4A1F-938D-7B3AC0B28B79}" type="pres">
      <dgm:prSet presAssocID="{D62EEC9C-1A90-469B-A5AC-184430D98919}" presName="imgShp" presStyleLbl="fgImgPlace1" presStyleIdx="0" presStyleCnt="9" custLinFactX="-79384" custLinFactNeighborX="-100000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326847F-4D4D-4EEF-8F49-BEB0ED31A3F0}" type="pres">
      <dgm:prSet presAssocID="{D62EEC9C-1A90-469B-A5AC-184430D98919}" presName="txShp" presStyleLbl="node1" presStyleIdx="0" presStyleCnt="9" custLinFactNeighborX="-20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34EDFB-01AA-47B7-B27F-101A4A00169D}" type="pres">
      <dgm:prSet presAssocID="{A1313988-F826-4F2C-8D95-4F32755A31F9}" presName="spacing" presStyleCnt="0"/>
      <dgm:spPr/>
      <dgm:t>
        <a:bodyPr/>
        <a:lstStyle/>
        <a:p>
          <a:endParaRPr lang="en-US"/>
        </a:p>
      </dgm:t>
    </dgm:pt>
    <dgm:pt modelId="{55E1A1BF-1BA5-4BA5-A8E8-AACC9BF6538A}" type="pres">
      <dgm:prSet presAssocID="{D3EF5341-67AA-42E6-9564-5D3172925BB9}" presName="composite" presStyleCnt="0"/>
      <dgm:spPr/>
      <dgm:t>
        <a:bodyPr/>
        <a:lstStyle/>
        <a:p>
          <a:endParaRPr lang="en-US"/>
        </a:p>
      </dgm:t>
    </dgm:pt>
    <dgm:pt modelId="{61685DA2-2ED7-432B-8E59-77E58A5383E4}" type="pres">
      <dgm:prSet presAssocID="{D3EF5341-67AA-42E6-9564-5D3172925BB9}" presName="imgShp" presStyleLbl="fgImgPlace1" presStyleIdx="1" presStyleCnt="9" custLinFactX="-79384" custLinFactNeighborX="-100000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6D72B96-2043-4A12-82C6-1E6B94C3E2DE}" type="pres">
      <dgm:prSet presAssocID="{D3EF5341-67AA-42E6-9564-5D3172925BB9}" presName="txShp" presStyleLbl="node1" presStyleIdx="1" presStyleCnt="9" custLinFactNeighborX="-20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E3D7C8-F3D3-40E8-B863-840475BE5A1B}" type="pres">
      <dgm:prSet presAssocID="{162D14B4-B365-4C9B-BE24-EF8AAE3A178B}" presName="spacing" presStyleCnt="0"/>
      <dgm:spPr/>
      <dgm:t>
        <a:bodyPr/>
        <a:lstStyle/>
        <a:p>
          <a:endParaRPr lang="en-US"/>
        </a:p>
      </dgm:t>
    </dgm:pt>
    <dgm:pt modelId="{C4AAED2E-0E79-4260-AA3F-8DE3F1B8EDA5}" type="pres">
      <dgm:prSet presAssocID="{83C7FEF9-B197-42F4-91F5-1B2E0DF998F4}" presName="composite" presStyleCnt="0"/>
      <dgm:spPr/>
      <dgm:t>
        <a:bodyPr/>
        <a:lstStyle/>
        <a:p>
          <a:endParaRPr lang="en-US"/>
        </a:p>
      </dgm:t>
    </dgm:pt>
    <dgm:pt modelId="{A108261C-7C73-4F8A-ABF3-A5317E4E5E5E}" type="pres">
      <dgm:prSet presAssocID="{83C7FEF9-B197-42F4-91F5-1B2E0DF998F4}" presName="imgShp" presStyleLbl="fgImgPlace1" presStyleIdx="2" presStyleCnt="9" custLinFactX="-79384" custLinFactNeighborX="-100000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24CE1B2-35DE-4781-B7AD-432B97A07230}" type="pres">
      <dgm:prSet presAssocID="{83C7FEF9-B197-42F4-91F5-1B2E0DF998F4}" presName="txShp" presStyleLbl="node1" presStyleIdx="2" presStyleCnt="9" custLinFactNeighborX="-20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C11CEC-7778-467F-A4BA-CDC2E75483C4}" type="pres">
      <dgm:prSet presAssocID="{E74A7D00-3AF1-4020-A78E-9D3106F22CA9}" presName="spacing" presStyleCnt="0"/>
      <dgm:spPr/>
      <dgm:t>
        <a:bodyPr/>
        <a:lstStyle/>
        <a:p>
          <a:endParaRPr lang="en-US"/>
        </a:p>
      </dgm:t>
    </dgm:pt>
    <dgm:pt modelId="{3E49AC8F-116F-4388-9228-FE412BD8553F}" type="pres">
      <dgm:prSet presAssocID="{012F0C94-29C0-481E-855E-902DC9758481}" presName="composite" presStyleCnt="0"/>
      <dgm:spPr/>
      <dgm:t>
        <a:bodyPr/>
        <a:lstStyle/>
        <a:p>
          <a:endParaRPr lang="en-US"/>
        </a:p>
      </dgm:t>
    </dgm:pt>
    <dgm:pt modelId="{15EDB6FA-0810-4B03-9037-E62E7AB25957}" type="pres">
      <dgm:prSet presAssocID="{012F0C94-29C0-481E-855E-902DC9758481}" presName="imgShp" presStyleLbl="fgImgPlace1" presStyleIdx="3" presStyleCnt="9" custLinFactX="-79384" custLinFactNeighborX="-100000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0D67E66-0608-4011-AB26-B132A5E11182}" type="pres">
      <dgm:prSet presAssocID="{012F0C94-29C0-481E-855E-902DC9758481}" presName="txShp" presStyleLbl="node1" presStyleIdx="3" presStyleCnt="9" custLinFactNeighborX="-20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479920-C1FA-435A-9D1D-22BE144821FB}" type="pres">
      <dgm:prSet presAssocID="{9ABC5F15-FFD8-4ACC-80F5-83B3E6A19320}" presName="spacing" presStyleCnt="0"/>
      <dgm:spPr/>
      <dgm:t>
        <a:bodyPr/>
        <a:lstStyle/>
        <a:p>
          <a:endParaRPr lang="en-US"/>
        </a:p>
      </dgm:t>
    </dgm:pt>
    <dgm:pt modelId="{BE6FD68C-C1E1-4316-806B-AEE7FE601458}" type="pres">
      <dgm:prSet presAssocID="{BA20CF82-6BEA-4676-8BFF-5079F40CDC2F}" presName="composite" presStyleCnt="0"/>
      <dgm:spPr/>
      <dgm:t>
        <a:bodyPr/>
        <a:lstStyle/>
        <a:p>
          <a:endParaRPr lang="en-US"/>
        </a:p>
      </dgm:t>
    </dgm:pt>
    <dgm:pt modelId="{1E25B105-AAF2-4846-B1C4-6158A2A629EE}" type="pres">
      <dgm:prSet presAssocID="{BA20CF82-6BEA-4676-8BFF-5079F40CDC2F}" presName="imgShp" presStyleLbl="fgImgPlace1" presStyleIdx="4" presStyleCnt="9" custLinFactX="-79384" custLinFactNeighborX="-100000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23C4AFF-C738-4F36-AFBD-51192596CC9D}" type="pres">
      <dgm:prSet presAssocID="{BA20CF82-6BEA-4676-8BFF-5079F40CDC2F}" presName="txShp" presStyleLbl="node1" presStyleIdx="4" presStyleCnt="9" custLinFactNeighborX="-20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55DADC-FC55-41A5-8E4D-98D1C8AA48A4}" type="pres">
      <dgm:prSet presAssocID="{EE33C0A3-268F-4FD0-8526-37BD8BF97ED4}" presName="spacing" presStyleCnt="0"/>
      <dgm:spPr/>
      <dgm:t>
        <a:bodyPr/>
        <a:lstStyle/>
        <a:p>
          <a:endParaRPr lang="en-US"/>
        </a:p>
      </dgm:t>
    </dgm:pt>
    <dgm:pt modelId="{C169A273-7195-40B1-8514-8F23D1EE904F}" type="pres">
      <dgm:prSet presAssocID="{6F2D5143-6ADA-4B29-AD79-9D35616A316B}" presName="composite" presStyleCnt="0"/>
      <dgm:spPr/>
      <dgm:t>
        <a:bodyPr/>
        <a:lstStyle/>
        <a:p>
          <a:endParaRPr lang="en-US"/>
        </a:p>
      </dgm:t>
    </dgm:pt>
    <dgm:pt modelId="{E0888330-5D0C-4257-93F6-6225EA529BD3}" type="pres">
      <dgm:prSet presAssocID="{6F2D5143-6ADA-4B29-AD79-9D35616A316B}" presName="imgShp" presStyleLbl="fgImgPlace1" presStyleIdx="5" presStyleCnt="9" custLinFactX="-79384" custLinFactNeighborX="-100000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9D98EE9-CC89-4374-81AB-9FC71148593C}" type="pres">
      <dgm:prSet presAssocID="{6F2D5143-6ADA-4B29-AD79-9D35616A316B}" presName="txShp" presStyleLbl="node1" presStyleIdx="5" presStyleCnt="9" custLinFactNeighborX="-20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781E78-35AD-4853-9171-6FF31AF36F8C}" type="pres">
      <dgm:prSet presAssocID="{5EAF70FF-244E-4D24-8E8C-8FB325C82551}" presName="spacing" presStyleCnt="0"/>
      <dgm:spPr/>
      <dgm:t>
        <a:bodyPr/>
        <a:lstStyle/>
        <a:p>
          <a:endParaRPr lang="en-US"/>
        </a:p>
      </dgm:t>
    </dgm:pt>
    <dgm:pt modelId="{F5B0DB62-B259-483C-9933-3024044367B4}" type="pres">
      <dgm:prSet presAssocID="{CAAEAC49-0C3A-43FD-B9D1-400A818BC78F}" presName="composite" presStyleCnt="0"/>
      <dgm:spPr/>
      <dgm:t>
        <a:bodyPr/>
        <a:lstStyle/>
        <a:p>
          <a:endParaRPr lang="en-US"/>
        </a:p>
      </dgm:t>
    </dgm:pt>
    <dgm:pt modelId="{08CEBAD9-DA0C-48D3-970B-E2849E8EADC5}" type="pres">
      <dgm:prSet presAssocID="{CAAEAC49-0C3A-43FD-B9D1-400A818BC78F}" presName="imgShp" presStyleLbl="fgImgPlace1" presStyleIdx="6" presStyleCnt="9" custLinFactX="-79384" custLinFactNeighborX="-100000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148D17A-ED2A-4AAC-893B-0E3AE5B25791}" type="pres">
      <dgm:prSet presAssocID="{CAAEAC49-0C3A-43FD-B9D1-400A818BC78F}" presName="txShp" presStyleLbl="node1" presStyleIdx="6" presStyleCnt="9" custLinFactNeighborX="-20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0B203C-BEC5-47E5-B887-8C9C3515FB5E}" type="pres">
      <dgm:prSet presAssocID="{DF8FB6A6-F376-452B-803D-30CCA553B6F5}" presName="spacing" presStyleCnt="0"/>
      <dgm:spPr/>
      <dgm:t>
        <a:bodyPr/>
        <a:lstStyle/>
        <a:p>
          <a:endParaRPr lang="en-US"/>
        </a:p>
      </dgm:t>
    </dgm:pt>
    <dgm:pt modelId="{7CD87215-F156-4156-9248-81E5488F91E7}" type="pres">
      <dgm:prSet presAssocID="{2F44947C-42E6-4DB0-AA41-E942A1EF96FB}" presName="composite" presStyleCnt="0"/>
      <dgm:spPr/>
      <dgm:t>
        <a:bodyPr/>
        <a:lstStyle/>
        <a:p>
          <a:endParaRPr lang="en-US"/>
        </a:p>
      </dgm:t>
    </dgm:pt>
    <dgm:pt modelId="{36DC74AD-F40A-4A28-A8DD-39ACE305765E}" type="pres">
      <dgm:prSet presAssocID="{2F44947C-42E6-4DB0-AA41-E942A1EF96FB}" presName="imgShp" presStyleLbl="fgImgPlace1" presStyleIdx="7" presStyleCnt="9" custLinFactX="-79384" custLinFactNeighborX="-100000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2E2A4D4-25A7-4630-9E0F-C9A685A56662}" type="pres">
      <dgm:prSet presAssocID="{2F44947C-42E6-4DB0-AA41-E942A1EF96FB}" presName="txShp" presStyleLbl="node1" presStyleIdx="7" presStyleCnt="9" custLinFactNeighborX="-20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28869F-A002-40A1-AC4B-58EF7BD97FEB}" type="pres">
      <dgm:prSet presAssocID="{68283FB2-109C-46EB-841C-B65DC300ACF9}" presName="spacing" presStyleCnt="0"/>
      <dgm:spPr/>
      <dgm:t>
        <a:bodyPr/>
        <a:lstStyle/>
        <a:p>
          <a:endParaRPr lang="en-US"/>
        </a:p>
      </dgm:t>
    </dgm:pt>
    <dgm:pt modelId="{FA74BE94-4607-422D-9EE5-BD2BF0E1B3FE}" type="pres">
      <dgm:prSet presAssocID="{5CD90ECC-2A51-4810-BAD7-3BD998B1DA91}" presName="composite" presStyleCnt="0"/>
      <dgm:spPr/>
      <dgm:t>
        <a:bodyPr/>
        <a:lstStyle/>
        <a:p>
          <a:endParaRPr lang="en-US"/>
        </a:p>
      </dgm:t>
    </dgm:pt>
    <dgm:pt modelId="{F49756A5-1093-4096-B253-E5E7AEA81401}" type="pres">
      <dgm:prSet presAssocID="{5CD90ECC-2A51-4810-BAD7-3BD998B1DA91}" presName="imgShp" presStyleLbl="fgImgPlace1" presStyleIdx="8" presStyleCnt="9" custLinFactX="-79384" custLinFactNeighborX="-100000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FD3FC99-376F-4497-A23F-23E658C29442}" type="pres">
      <dgm:prSet presAssocID="{5CD90ECC-2A51-4810-BAD7-3BD998B1DA91}" presName="txShp" presStyleLbl="node1" presStyleIdx="8" presStyleCnt="9" custLinFactNeighborX="-20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BEBABD-2EE7-4679-98B4-CA27CB057427}" srcId="{47387CBD-1D42-4FB1-91C1-097F815966C7}" destId="{2F44947C-42E6-4DB0-AA41-E942A1EF96FB}" srcOrd="7" destOrd="0" parTransId="{614ACDC0-C0DB-49EE-97FE-9224185574CA}" sibTransId="{68283FB2-109C-46EB-841C-B65DC300ACF9}"/>
    <dgm:cxn modelId="{F26F3223-F080-AF49-A6E1-BD64B74C0B74}" type="presOf" srcId="{012F0C94-29C0-481E-855E-902DC9758481}" destId="{A0D67E66-0608-4011-AB26-B132A5E11182}" srcOrd="0" destOrd="0" presId="urn:microsoft.com/office/officeart/2005/8/layout/vList3#1"/>
    <dgm:cxn modelId="{320A56CF-D587-4407-AA05-81A87DB823EF}" srcId="{47387CBD-1D42-4FB1-91C1-097F815966C7}" destId="{012F0C94-29C0-481E-855E-902DC9758481}" srcOrd="3" destOrd="0" parTransId="{52EC7BF4-D51C-40C0-BCC5-23AE1974D59C}" sibTransId="{9ABC5F15-FFD8-4ACC-80F5-83B3E6A19320}"/>
    <dgm:cxn modelId="{893A2D30-E426-4419-9BEA-C6D292AD2309}" srcId="{47387CBD-1D42-4FB1-91C1-097F815966C7}" destId="{CAAEAC49-0C3A-43FD-B9D1-400A818BC78F}" srcOrd="6" destOrd="0" parTransId="{6ACE698F-F648-409A-BFE5-E64A934E339B}" sibTransId="{DF8FB6A6-F376-452B-803D-30CCA553B6F5}"/>
    <dgm:cxn modelId="{B0ECD381-4E58-624B-9662-C019ED2BB4F1}" type="presOf" srcId="{D3EF5341-67AA-42E6-9564-5D3172925BB9}" destId="{D6D72B96-2043-4A12-82C6-1E6B94C3E2DE}" srcOrd="0" destOrd="0" presId="urn:microsoft.com/office/officeart/2005/8/layout/vList3#1"/>
    <dgm:cxn modelId="{176EDC33-ACD3-6D44-9BE3-497B9F7D7650}" type="presOf" srcId="{83C7FEF9-B197-42F4-91F5-1B2E0DF998F4}" destId="{824CE1B2-35DE-4781-B7AD-432B97A07230}" srcOrd="0" destOrd="0" presId="urn:microsoft.com/office/officeart/2005/8/layout/vList3#1"/>
    <dgm:cxn modelId="{04B87A23-0FB1-47FD-A445-D30DBAB964C2}" srcId="{47387CBD-1D42-4FB1-91C1-097F815966C7}" destId="{5CD90ECC-2A51-4810-BAD7-3BD998B1DA91}" srcOrd="8" destOrd="0" parTransId="{42B30FE6-8F72-43C9-A306-BEAD2CF6D257}" sibTransId="{03C0BE74-2057-49BA-922A-162280BF76DD}"/>
    <dgm:cxn modelId="{9ABF7608-98C7-44F6-8DC7-B331EA275789}" srcId="{47387CBD-1D42-4FB1-91C1-097F815966C7}" destId="{D3EF5341-67AA-42E6-9564-5D3172925BB9}" srcOrd="1" destOrd="0" parTransId="{E9520FB8-654A-4B27-AD98-7B4C57624280}" sibTransId="{162D14B4-B365-4C9B-BE24-EF8AAE3A178B}"/>
    <dgm:cxn modelId="{00A883D8-7709-8A4B-B875-433A17636002}" type="presOf" srcId="{2F44947C-42E6-4DB0-AA41-E942A1EF96FB}" destId="{C2E2A4D4-25A7-4630-9E0F-C9A685A56662}" srcOrd="0" destOrd="0" presId="urn:microsoft.com/office/officeart/2005/8/layout/vList3#1"/>
    <dgm:cxn modelId="{A7360C6E-D25B-4597-9C50-5D0038384DFE}" srcId="{47387CBD-1D42-4FB1-91C1-097F815966C7}" destId="{D62EEC9C-1A90-469B-A5AC-184430D98919}" srcOrd="0" destOrd="0" parTransId="{C5ED18AB-9268-4C42-A553-4E53986D3E4C}" sibTransId="{A1313988-F826-4F2C-8D95-4F32755A31F9}"/>
    <dgm:cxn modelId="{A0DBFF53-94A1-47EE-AFC2-D70F40B4EC5E}" srcId="{47387CBD-1D42-4FB1-91C1-097F815966C7}" destId="{6F2D5143-6ADA-4B29-AD79-9D35616A316B}" srcOrd="5" destOrd="0" parTransId="{AABE51B0-72C8-40B7-B733-9470C299D573}" sibTransId="{5EAF70FF-244E-4D24-8E8C-8FB325C82551}"/>
    <dgm:cxn modelId="{1D2C17DC-A15A-544B-9C9F-C6CC88919C48}" type="presOf" srcId="{BA20CF82-6BEA-4676-8BFF-5079F40CDC2F}" destId="{923C4AFF-C738-4F36-AFBD-51192596CC9D}" srcOrd="0" destOrd="0" presId="urn:microsoft.com/office/officeart/2005/8/layout/vList3#1"/>
    <dgm:cxn modelId="{AB948D5F-E6A0-41CD-BEF5-76D67B06DEC7}" srcId="{47387CBD-1D42-4FB1-91C1-097F815966C7}" destId="{83C7FEF9-B197-42F4-91F5-1B2E0DF998F4}" srcOrd="2" destOrd="0" parTransId="{EEE89668-8F19-45BC-BF75-1B89BAB05C93}" sibTransId="{E74A7D00-3AF1-4020-A78E-9D3106F22CA9}"/>
    <dgm:cxn modelId="{C26D698F-3F60-CB4A-BA1A-136897B04508}" type="presOf" srcId="{6F2D5143-6ADA-4B29-AD79-9D35616A316B}" destId="{B9D98EE9-CC89-4374-81AB-9FC71148593C}" srcOrd="0" destOrd="0" presId="urn:microsoft.com/office/officeart/2005/8/layout/vList3#1"/>
    <dgm:cxn modelId="{53F54AC9-08F9-C445-B6C2-51E8D44B98EE}" type="presOf" srcId="{47387CBD-1D42-4FB1-91C1-097F815966C7}" destId="{1F7D30AE-6D05-4DFB-9AE3-7B62EA791F51}" srcOrd="0" destOrd="0" presId="urn:microsoft.com/office/officeart/2005/8/layout/vList3#1"/>
    <dgm:cxn modelId="{0BC49B76-F641-4B91-9075-8262E72BD812}" srcId="{47387CBD-1D42-4FB1-91C1-097F815966C7}" destId="{BA20CF82-6BEA-4676-8BFF-5079F40CDC2F}" srcOrd="4" destOrd="0" parTransId="{E7308DA2-313C-4FAB-8BF3-FA41E46154A6}" sibTransId="{EE33C0A3-268F-4FD0-8526-37BD8BF97ED4}"/>
    <dgm:cxn modelId="{26DD4911-6F2B-1041-B416-ECC36FEE4068}" type="presOf" srcId="{D62EEC9C-1A90-469B-A5AC-184430D98919}" destId="{2326847F-4D4D-4EEF-8F49-BEB0ED31A3F0}" srcOrd="0" destOrd="0" presId="urn:microsoft.com/office/officeart/2005/8/layout/vList3#1"/>
    <dgm:cxn modelId="{01605C1A-28AA-B346-9325-CDDE1808D23E}" type="presOf" srcId="{CAAEAC49-0C3A-43FD-B9D1-400A818BC78F}" destId="{4148D17A-ED2A-4AAC-893B-0E3AE5B25791}" srcOrd="0" destOrd="0" presId="urn:microsoft.com/office/officeart/2005/8/layout/vList3#1"/>
    <dgm:cxn modelId="{2CC8DC60-DF0C-B44B-9F0D-AC6CCC48843C}" type="presOf" srcId="{5CD90ECC-2A51-4810-BAD7-3BD998B1DA91}" destId="{DFD3FC99-376F-4497-A23F-23E658C29442}" srcOrd="0" destOrd="0" presId="urn:microsoft.com/office/officeart/2005/8/layout/vList3#1"/>
    <dgm:cxn modelId="{14778F73-CAE6-8E40-9426-2F9294FFEA26}" type="presParOf" srcId="{1F7D30AE-6D05-4DFB-9AE3-7B62EA791F51}" destId="{690BFF66-6C0D-4798-BCE7-4819C2011433}" srcOrd="0" destOrd="0" presId="urn:microsoft.com/office/officeart/2005/8/layout/vList3#1"/>
    <dgm:cxn modelId="{D6DFF8F1-E0DD-1242-8B91-ED9E4EDF7977}" type="presParOf" srcId="{690BFF66-6C0D-4798-BCE7-4819C2011433}" destId="{AF472A3B-0354-4A1F-938D-7B3AC0B28B79}" srcOrd="0" destOrd="0" presId="urn:microsoft.com/office/officeart/2005/8/layout/vList3#1"/>
    <dgm:cxn modelId="{A896BCFA-8FC1-5841-83FA-51546BC0D63A}" type="presParOf" srcId="{690BFF66-6C0D-4798-BCE7-4819C2011433}" destId="{2326847F-4D4D-4EEF-8F49-BEB0ED31A3F0}" srcOrd="1" destOrd="0" presId="urn:microsoft.com/office/officeart/2005/8/layout/vList3#1"/>
    <dgm:cxn modelId="{FDD5DBF2-C2BA-DF4E-8BC2-6FD9D6CE3CD0}" type="presParOf" srcId="{1F7D30AE-6D05-4DFB-9AE3-7B62EA791F51}" destId="{0E34EDFB-01AA-47B7-B27F-101A4A00169D}" srcOrd="1" destOrd="0" presId="urn:microsoft.com/office/officeart/2005/8/layout/vList3#1"/>
    <dgm:cxn modelId="{EDA1EDA3-5730-7A42-8A10-5F625CD99B43}" type="presParOf" srcId="{1F7D30AE-6D05-4DFB-9AE3-7B62EA791F51}" destId="{55E1A1BF-1BA5-4BA5-A8E8-AACC9BF6538A}" srcOrd="2" destOrd="0" presId="urn:microsoft.com/office/officeart/2005/8/layout/vList3#1"/>
    <dgm:cxn modelId="{14ED9A23-1861-B54F-8CE5-B6282ED8527F}" type="presParOf" srcId="{55E1A1BF-1BA5-4BA5-A8E8-AACC9BF6538A}" destId="{61685DA2-2ED7-432B-8E59-77E58A5383E4}" srcOrd="0" destOrd="0" presId="urn:microsoft.com/office/officeart/2005/8/layout/vList3#1"/>
    <dgm:cxn modelId="{3272E44A-811D-1E45-A2D2-E75829437B7B}" type="presParOf" srcId="{55E1A1BF-1BA5-4BA5-A8E8-AACC9BF6538A}" destId="{D6D72B96-2043-4A12-82C6-1E6B94C3E2DE}" srcOrd="1" destOrd="0" presId="urn:microsoft.com/office/officeart/2005/8/layout/vList3#1"/>
    <dgm:cxn modelId="{EA13D4B2-A957-9A4E-8F8E-C02F41C99AC1}" type="presParOf" srcId="{1F7D30AE-6D05-4DFB-9AE3-7B62EA791F51}" destId="{80E3D7C8-F3D3-40E8-B863-840475BE5A1B}" srcOrd="3" destOrd="0" presId="urn:microsoft.com/office/officeart/2005/8/layout/vList3#1"/>
    <dgm:cxn modelId="{692B1A7D-4BB3-D748-957C-D109C17990D7}" type="presParOf" srcId="{1F7D30AE-6D05-4DFB-9AE3-7B62EA791F51}" destId="{C4AAED2E-0E79-4260-AA3F-8DE3F1B8EDA5}" srcOrd="4" destOrd="0" presId="urn:microsoft.com/office/officeart/2005/8/layout/vList3#1"/>
    <dgm:cxn modelId="{82173CE8-8E5B-6941-9756-46E7630E2EA5}" type="presParOf" srcId="{C4AAED2E-0E79-4260-AA3F-8DE3F1B8EDA5}" destId="{A108261C-7C73-4F8A-ABF3-A5317E4E5E5E}" srcOrd="0" destOrd="0" presId="urn:microsoft.com/office/officeart/2005/8/layout/vList3#1"/>
    <dgm:cxn modelId="{AB6CA7C9-490D-8E4B-9A50-72D2FB5FB0C5}" type="presParOf" srcId="{C4AAED2E-0E79-4260-AA3F-8DE3F1B8EDA5}" destId="{824CE1B2-35DE-4781-B7AD-432B97A07230}" srcOrd="1" destOrd="0" presId="urn:microsoft.com/office/officeart/2005/8/layout/vList3#1"/>
    <dgm:cxn modelId="{0959609B-8F4A-3D40-B99B-5921376B0FC4}" type="presParOf" srcId="{1F7D30AE-6D05-4DFB-9AE3-7B62EA791F51}" destId="{BAC11CEC-7778-467F-A4BA-CDC2E75483C4}" srcOrd="5" destOrd="0" presId="urn:microsoft.com/office/officeart/2005/8/layout/vList3#1"/>
    <dgm:cxn modelId="{EB2E70B4-C677-E740-992C-10005F36431A}" type="presParOf" srcId="{1F7D30AE-6D05-4DFB-9AE3-7B62EA791F51}" destId="{3E49AC8F-116F-4388-9228-FE412BD8553F}" srcOrd="6" destOrd="0" presId="urn:microsoft.com/office/officeart/2005/8/layout/vList3#1"/>
    <dgm:cxn modelId="{9BB025D1-5C4E-A148-BED9-8210B3590958}" type="presParOf" srcId="{3E49AC8F-116F-4388-9228-FE412BD8553F}" destId="{15EDB6FA-0810-4B03-9037-E62E7AB25957}" srcOrd="0" destOrd="0" presId="urn:microsoft.com/office/officeart/2005/8/layout/vList3#1"/>
    <dgm:cxn modelId="{20FD05EB-1D0C-EA4E-A137-236294B075BA}" type="presParOf" srcId="{3E49AC8F-116F-4388-9228-FE412BD8553F}" destId="{A0D67E66-0608-4011-AB26-B132A5E11182}" srcOrd="1" destOrd="0" presId="urn:microsoft.com/office/officeart/2005/8/layout/vList3#1"/>
    <dgm:cxn modelId="{0BB9A009-BA04-B443-A412-985E62B24821}" type="presParOf" srcId="{1F7D30AE-6D05-4DFB-9AE3-7B62EA791F51}" destId="{13479920-C1FA-435A-9D1D-22BE144821FB}" srcOrd="7" destOrd="0" presId="urn:microsoft.com/office/officeart/2005/8/layout/vList3#1"/>
    <dgm:cxn modelId="{3866F972-F6DE-8E43-9A2D-DD9ADBCE5965}" type="presParOf" srcId="{1F7D30AE-6D05-4DFB-9AE3-7B62EA791F51}" destId="{BE6FD68C-C1E1-4316-806B-AEE7FE601458}" srcOrd="8" destOrd="0" presId="urn:microsoft.com/office/officeart/2005/8/layout/vList3#1"/>
    <dgm:cxn modelId="{072338F9-C98B-E542-8886-5DBFCD41D9AD}" type="presParOf" srcId="{BE6FD68C-C1E1-4316-806B-AEE7FE601458}" destId="{1E25B105-AAF2-4846-B1C4-6158A2A629EE}" srcOrd="0" destOrd="0" presId="urn:microsoft.com/office/officeart/2005/8/layout/vList3#1"/>
    <dgm:cxn modelId="{ACC79848-D699-8B44-9C36-DDD7B3C64AFC}" type="presParOf" srcId="{BE6FD68C-C1E1-4316-806B-AEE7FE601458}" destId="{923C4AFF-C738-4F36-AFBD-51192596CC9D}" srcOrd="1" destOrd="0" presId="urn:microsoft.com/office/officeart/2005/8/layout/vList3#1"/>
    <dgm:cxn modelId="{781F2EBB-EADD-5D4A-A769-59C0411AA621}" type="presParOf" srcId="{1F7D30AE-6D05-4DFB-9AE3-7B62EA791F51}" destId="{6055DADC-FC55-41A5-8E4D-98D1C8AA48A4}" srcOrd="9" destOrd="0" presId="urn:microsoft.com/office/officeart/2005/8/layout/vList3#1"/>
    <dgm:cxn modelId="{E366E2CF-47A1-7E4E-8C8F-5DB97DD98507}" type="presParOf" srcId="{1F7D30AE-6D05-4DFB-9AE3-7B62EA791F51}" destId="{C169A273-7195-40B1-8514-8F23D1EE904F}" srcOrd="10" destOrd="0" presId="urn:microsoft.com/office/officeart/2005/8/layout/vList3#1"/>
    <dgm:cxn modelId="{0F8B7C6E-81DA-314C-A369-2B86BB02AAB9}" type="presParOf" srcId="{C169A273-7195-40B1-8514-8F23D1EE904F}" destId="{E0888330-5D0C-4257-93F6-6225EA529BD3}" srcOrd="0" destOrd="0" presId="urn:microsoft.com/office/officeart/2005/8/layout/vList3#1"/>
    <dgm:cxn modelId="{1557ACF5-E13A-CD4F-926B-0AC62EF7AF77}" type="presParOf" srcId="{C169A273-7195-40B1-8514-8F23D1EE904F}" destId="{B9D98EE9-CC89-4374-81AB-9FC71148593C}" srcOrd="1" destOrd="0" presId="urn:microsoft.com/office/officeart/2005/8/layout/vList3#1"/>
    <dgm:cxn modelId="{4992DEE2-7AEE-1E41-AE63-DB7E3A846BD8}" type="presParOf" srcId="{1F7D30AE-6D05-4DFB-9AE3-7B62EA791F51}" destId="{2E781E78-35AD-4853-9171-6FF31AF36F8C}" srcOrd="11" destOrd="0" presId="urn:microsoft.com/office/officeart/2005/8/layout/vList3#1"/>
    <dgm:cxn modelId="{7E8A2A71-C39F-0E45-BECA-B392BD2FBBF9}" type="presParOf" srcId="{1F7D30AE-6D05-4DFB-9AE3-7B62EA791F51}" destId="{F5B0DB62-B259-483C-9933-3024044367B4}" srcOrd="12" destOrd="0" presId="urn:microsoft.com/office/officeart/2005/8/layout/vList3#1"/>
    <dgm:cxn modelId="{0EDB22BE-F431-3C41-8E02-3A387BD0461B}" type="presParOf" srcId="{F5B0DB62-B259-483C-9933-3024044367B4}" destId="{08CEBAD9-DA0C-48D3-970B-E2849E8EADC5}" srcOrd="0" destOrd="0" presId="urn:microsoft.com/office/officeart/2005/8/layout/vList3#1"/>
    <dgm:cxn modelId="{457C87C0-3813-4540-903D-293EDF1912C2}" type="presParOf" srcId="{F5B0DB62-B259-483C-9933-3024044367B4}" destId="{4148D17A-ED2A-4AAC-893B-0E3AE5B25791}" srcOrd="1" destOrd="0" presId="urn:microsoft.com/office/officeart/2005/8/layout/vList3#1"/>
    <dgm:cxn modelId="{3DDC2863-131E-1749-81B6-A0FFCAA0509F}" type="presParOf" srcId="{1F7D30AE-6D05-4DFB-9AE3-7B62EA791F51}" destId="{DE0B203C-BEC5-47E5-B887-8C9C3515FB5E}" srcOrd="13" destOrd="0" presId="urn:microsoft.com/office/officeart/2005/8/layout/vList3#1"/>
    <dgm:cxn modelId="{B7B72911-416C-6A4D-88DA-F1CB129A4245}" type="presParOf" srcId="{1F7D30AE-6D05-4DFB-9AE3-7B62EA791F51}" destId="{7CD87215-F156-4156-9248-81E5488F91E7}" srcOrd="14" destOrd="0" presId="urn:microsoft.com/office/officeart/2005/8/layout/vList3#1"/>
    <dgm:cxn modelId="{04F0B6A0-C8B5-514D-B2C5-F3FAFD37F7DB}" type="presParOf" srcId="{7CD87215-F156-4156-9248-81E5488F91E7}" destId="{36DC74AD-F40A-4A28-A8DD-39ACE305765E}" srcOrd="0" destOrd="0" presId="urn:microsoft.com/office/officeart/2005/8/layout/vList3#1"/>
    <dgm:cxn modelId="{0BD48B1E-DA37-614E-A79C-03088A0442BB}" type="presParOf" srcId="{7CD87215-F156-4156-9248-81E5488F91E7}" destId="{C2E2A4D4-25A7-4630-9E0F-C9A685A56662}" srcOrd="1" destOrd="0" presId="urn:microsoft.com/office/officeart/2005/8/layout/vList3#1"/>
    <dgm:cxn modelId="{1C603201-BAC9-4845-ACFF-5FA734BACB75}" type="presParOf" srcId="{1F7D30AE-6D05-4DFB-9AE3-7B62EA791F51}" destId="{CD28869F-A002-40A1-AC4B-58EF7BD97FEB}" srcOrd="15" destOrd="0" presId="urn:microsoft.com/office/officeart/2005/8/layout/vList3#1"/>
    <dgm:cxn modelId="{C423FD19-29F1-DF43-AD00-867F6E4C8B3E}" type="presParOf" srcId="{1F7D30AE-6D05-4DFB-9AE3-7B62EA791F51}" destId="{FA74BE94-4607-422D-9EE5-BD2BF0E1B3FE}" srcOrd="16" destOrd="0" presId="urn:microsoft.com/office/officeart/2005/8/layout/vList3#1"/>
    <dgm:cxn modelId="{73782F42-3103-F248-AD4E-92E9249266F7}" type="presParOf" srcId="{FA74BE94-4607-422D-9EE5-BD2BF0E1B3FE}" destId="{F49756A5-1093-4096-B253-E5E7AEA81401}" srcOrd="0" destOrd="0" presId="urn:microsoft.com/office/officeart/2005/8/layout/vList3#1"/>
    <dgm:cxn modelId="{95625260-54B7-7D47-93CC-6053D8FDA048}" type="presParOf" srcId="{FA74BE94-4607-422D-9EE5-BD2BF0E1B3FE}" destId="{DFD3FC99-376F-4497-A23F-23E658C29442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DD8E566-B64E-4F89-8FB2-81A6CBBA33E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F59C95-C26C-4108-9E91-93F46A5C6FA6}">
      <dgm:prSet custT="1"/>
      <dgm:spPr/>
      <dgm:t>
        <a:bodyPr/>
        <a:lstStyle/>
        <a:p>
          <a:pPr rtl="0"/>
          <a:r>
            <a:rPr lang="en-US" sz="2400" b="1" dirty="0" smtClean="0"/>
            <a:t>Zonal for Distributed Assets</a:t>
          </a:r>
          <a:endParaRPr lang="en-US" sz="2400" dirty="0"/>
        </a:p>
      </dgm:t>
    </dgm:pt>
    <dgm:pt modelId="{1902D756-D12F-4C59-9363-1098F5EC2B85}" type="parTrans" cxnId="{229DC322-B815-4DFB-8E20-6D9FAEFB4865}">
      <dgm:prSet/>
      <dgm:spPr/>
      <dgm:t>
        <a:bodyPr/>
        <a:lstStyle/>
        <a:p>
          <a:endParaRPr lang="en-US" sz="1400"/>
        </a:p>
      </dgm:t>
    </dgm:pt>
    <dgm:pt modelId="{D4ADE706-6380-4772-88EB-F4954FEB816A}" type="sibTrans" cxnId="{229DC322-B815-4DFB-8E20-6D9FAEFB4865}">
      <dgm:prSet/>
      <dgm:spPr/>
      <dgm:t>
        <a:bodyPr/>
        <a:lstStyle/>
        <a:p>
          <a:endParaRPr lang="en-US" sz="1400"/>
        </a:p>
      </dgm:t>
    </dgm:pt>
    <dgm:pt modelId="{8F3CCCDC-B6C8-4413-9B19-782CF287BE9D}">
      <dgm:prSet custT="1"/>
      <dgm:spPr/>
      <dgm:t>
        <a:bodyPr/>
        <a:lstStyle/>
        <a:p>
          <a:pPr rtl="0"/>
          <a:r>
            <a:rPr lang="en-US" sz="1200" dirty="0" smtClean="0"/>
            <a:t>Critical or high dollar assets in a distributed environment such as a  office, warehouse, healthcare, etc.</a:t>
          </a:r>
          <a:endParaRPr lang="en-US" sz="1200" dirty="0"/>
        </a:p>
      </dgm:t>
    </dgm:pt>
    <dgm:pt modelId="{A49BE80C-6711-41E3-A207-7984835B7F5C}" type="parTrans" cxnId="{808C4C1E-FF96-4FE5-A3B0-3DC16C320944}">
      <dgm:prSet/>
      <dgm:spPr/>
      <dgm:t>
        <a:bodyPr/>
        <a:lstStyle/>
        <a:p>
          <a:endParaRPr lang="en-US" sz="1400"/>
        </a:p>
      </dgm:t>
    </dgm:pt>
    <dgm:pt modelId="{CB54F754-3EED-45C9-AADB-F20D2338022E}" type="sibTrans" cxnId="{808C4C1E-FF96-4FE5-A3B0-3DC16C320944}">
      <dgm:prSet/>
      <dgm:spPr/>
      <dgm:t>
        <a:bodyPr/>
        <a:lstStyle/>
        <a:p>
          <a:endParaRPr lang="en-US" sz="1400"/>
        </a:p>
      </dgm:t>
    </dgm:pt>
    <dgm:pt modelId="{EA4EB715-E9A2-4EC0-9D37-B0460EBDBBE8}">
      <dgm:prSet custT="1"/>
      <dgm:spPr/>
      <dgm:t>
        <a:bodyPr/>
        <a:lstStyle/>
        <a:p>
          <a:pPr rtl="0"/>
          <a:r>
            <a:rPr lang="en-US" sz="1200" dirty="0" smtClean="0"/>
            <a:t>Provides general (zone level) asset location information as well as sensor monitoring</a:t>
          </a:r>
          <a:endParaRPr lang="en-US" sz="1200" dirty="0"/>
        </a:p>
      </dgm:t>
    </dgm:pt>
    <dgm:pt modelId="{0943F9EC-9585-43FD-AA6A-7E8A6C4100AB}" type="parTrans" cxnId="{5C225F49-0175-45B8-853B-AF0FBF94951E}">
      <dgm:prSet/>
      <dgm:spPr/>
      <dgm:t>
        <a:bodyPr/>
        <a:lstStyle/>
        <a:p>
          <a:endParaRPr lang="en-US" sz="1400"/>
        </a:p>
      </dgm:t>
    </dgm:pt>
    <dgm:pt modelId="{BC0368DE-59B7-4949-BF83-D73CBE995A4A}" type="sibTrans" cxnId="{5C225F49-0175-45B8-853B-AF0FBF94951E}">
      <dgm:prSet/>
      <dgm:spPr/>
      <dgm:t>
        <a:bodyPr/>
        <a:lstStyle/>
        <a:p>
          <a:endParaRPr lang="en-US" sz="1400"/>
        </a:p>
      </dgm:t>
    </dgm:pt>
    <dgm:pt modelId="{BE92A4CA-AD11-4434-AB71-A43CC6BF0F67}">
      <dgm:prSet custT="1"/>
      <dgm:spPr/>
      <dgm:t>
        <a:bodyPr/>
        <a:lstStyle/>
        <a:p>
          <a:pPr rtl="0"/>
          <a:r>
            <a:rPr lang="en-US" sz="1200" dirty="0" smtClean="0"/>
            <a:t>Most common and easy deployment</a:t>
          </a:r>
          <a:endParaRPr lang="en-US" sz="1200" dirty="0"/>
        </a:p>
      </dgm:t>
    </dgm:pt>
    <dgm:pt modelId="{15B6E84F-65F4-4F35-A7E6-953B252320CB}" type="parTrans" cxnId="{3996530E-1CEC-4647-ABA3-D7C8C20C181F}">
      <dgm:prSet/>
      <dgm:spPr/>
      <dgm:t>
        <a:bodyPr/>
        <a:lstStyle/>
        <a:p>
          <a:endParaRPr lang="en-US" sz="1400"/>
        </a:p>
      </dgm:t>
    </dgm:pt>
    <dgm:pt modelId="{17BE2287-3DEB-4530-A89A-78B765D7508B}" type="sibTrans" cxnId="{3996530E-1CEC-4647-ABA3-D7C8C20C181F}">
      <dgm:prSet/>
      <dgm:spPr/>
      <dgm:t>
        <a:bodyPr/>
        <a:lstStyle/>
        <a:p>
          <a:endParaRPr lang="en-US" sz="1400"/>
        </a:p>
      </dgm:t>
    </dgm:pt>
    <dgm:pt modelId="{61F1E38F-0A0A-4D52-AE0B-8D9B5566BC26}" type="pres">
      <dgm:prSet presAssocID="{5DD8E566-B64E-4F89-8FB2-81A6CBBA33E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C41049-AD31-4A8D-A67A-94E4E797CEC9}" type="pres">
      <dgm:prSet presAssocID="{96F59C95-C26C-4108-9E91-93F46A5C6FA6}" presName="linNode" presStyleCnt="0"/>
      <dgm:spPr/>
      <dgm:t>
        <a:bodyPr/>
        <a:lstStyle/>
        <a:p>
          <a:endParaRPr lang="en-US"/>
        </a:p>
      </dgm:t>
    </dgm:pt>
    <dgm:pt modelId="{FDBD54E2-FB82-4DD2-A4FE-15DB34FFB707}" type="pres">
      <dgm:prSet presAssocID="{96F59C95-C26C-4108-9E91-93F46A5C6FA6}" presName="parentText" presStyleLbl="node1" presStyleIdx="0" presStyleCnt="1" custScaleY="79025" custLinFactNeighborX="-1324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EA9E03-85B2-46B2-8718-07D3DB36588D}" type="pres">
      <dgm:prSet presAssocID="{96F59C95-C26C-4108-9E91-93F46A5C6FA6}" presName="descendantText" presStyleLbl="alignAccFollowNode1" presStyleIdx="0" presStyleCnt="1" custScaleY="816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9DC322-B815-4DFB-8E20-6D9FAEFB4865}" srcId="{5DD8E566-B64E-4F89-8FB2-81A6CBBA33E2}" destId="{96F59C95-C26C-4108-9E91-93F46A5C6FA6}" srcOrd="0" destOrd="0" parTransId="{1902D756-D12F-4C59-9363-1098F5EC2B85}" sibTransId="{D4ADE706-6380-4772-88EB-F4954FEB816A}"/>
    <dgm:cxn modelId="{2622B570-A939-9346-96A9-943E19CA712A}" type="presOf" srcId="{96F59C95-C26C-4108-9E91-93F46A5C6FA6}" destId="{FDBD54E2-FB82-4DD2-A4FE-15DB34FFB707}" srcOrd="0" destOrd="0" presId="urn:microsoft.com/office/officeart/2005/8/layout/vList5"/>
    <dgm:cxn modelId="{6D36362E-E26F-F448-AE16-46220894452A}" type="presOf" srcId="{EA4EB715-E9A2-4EC0-9D37-B0460EBDBBE8}" destId="{85EA9E03-85B2-46B2-8718-07D3DB36588D}" srcOrd="0" destOrd="1" presId="urn:microsoft.com/office/officeart/2005/8/layout/vList5"/>
    <dgm:cxn modelId="{5C225F49-0175-45B8-853B-AF0FBF94951E}" srcId="{96F59C95-C26C-4108-9E91-93F46A5C6FA6}" destId="{EA4EB715-E9A2-4EC0-9D37-B0460EBDBBE8}" srcOrd="1" destOrd="0" parTransId="{0943F9EC-9585-43FD-AA6A-7E8A6C4100AB}" sibTransId="{BC0368DE-59B7-4949-BF83-D73CBE995A4A}"/>
    <dgm:cxn modelId="{808C4C1E-FF96-4FE5-A3B0-3DC16C320944}" srcId="{96F59C95-C26C-4108-9E91-93F46A5C6FA6}" destId="{8F3CCCDC-B6C8-4413-9B19-782CF287BE9D}" srcOrd="0" destOrd="0" parTransId="{A49BE80C-6711-41E3-A207-7984835B7F5C}" sibTransId="{CB54F754-3EED-45C9-AADB-F20D2338022E}"/>
    <dgm:cxn modelId="{6532A063-0EF5-AA4F-BD9D-A973F60EC539}" type="presOf" srcId="{5DD8E566-B64E-4F89-8FB2-81A6CBBA33E2}" destId="{61F1E38F-0A0A-4D52-AE0B-8D9B5566BC26}" srcOrd="0" destOrd="0" presId="urn:microsoft.com/office/officeart/2005/8/layout/vList5"/>
    <dgm:cxn modelId="{3996530E-1CEC-4647-ABA3-D7C8C20C181F}" srcId="{96F59C95-C26C-4108-9E91-93F46A5C6FA6}" destId="{BE92A4CA-AD11-4434-AB71-A43CC6BF0F67}" srcOrd="2" destOrd="0" parTransId="{15B6E84F-65F4-4F35-A7E6-953B252320CB}" sibTransId="{17BE2287-3DEB-4530-A89A-78B765D7508B}"/>
    <dgm:cxn modelId="{685A666F-CE30-5741-8B4C-9539E4266FFD}" type="presOf" srcId="{8F3CCCDC-B6C8-4413-9B19-782CF287BE9D}" destId="{85EA9E03-85B2-46B2-8718-07D3DB36588D}" srcOrd="0" destOrd="0" presId="urn:microsoft.com/office/officeart/2005/8/layout/vList5"/>
    <dgm:cxn modelId="{DB7A29DF-3E0A-B740-9359-AA1A6631C20D}" type="presOf" srcId="{BE92A4CA-AD11-4434-AB71-A43CC6BF0F67}" destId="{85EA9E03-85B2-46B2-8718-07D3DB36588D}" srcOrd="0" destOrd="2" presId="urn:microsoft.com/office/officeart/2005/8/layout/vList5"/>
    <dgm:cxn modelId="{792806D3-FD7E-8E45-A67C-21F7213B6159}" type="presParOf" srcId="{61F1E38F-0A0A-4D52-AE0B-8D9B5566BC26}" destId="{99C41049-AD31-4A8D-A67A-94E4E797CEC9}" srcOrd="0" destOrd="0" presId="urn:microsoft.com/office/officeart/2005/8/layout/vList5"/>
    <dgm:cxn modelId="{1637648C-9D87-2443-AC86-A3DA072FC7ED}" type="presParOf" srcId="{99C41049-AD31-4A8D-A67A-94E4E797CEC9}" destId="{FDBD54E2-FB82-4DD2-A4FE-15DB34FFB707}" srcOrd="0" destOrd="0" presId="urn:microsoft.com/office/officeart/2005/8/layout/vList5"/>
    <dgm:cxn modelId="{8C546E57-BE74-EF43-A90D-65A54051E9C8}" type="presParOf" srcId="{99C41049-AD31-4A8D-A67A-94E4E797CEC9}" destId="{85EA9E03-85B2-46B2-8718-07D3DB36588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0E887CF-0030-4E2B-94D3-C0314F4194E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AECCC4E-87A1-4657-BA12-2BE56170F07A}">
      <dgm:prSet custT="1"/>
      <dgm:spPr/>
      <dgm:t>
        <a:bodyPr/>
        <a:lstStyle/>
        <a:p>
          <a:pPr rtl="0"/>
          <a:r>
            <a:rPr lang="en-US" sz="2400" b="1" dirty="0" smtClean="0"/>
            <a:t>Zonal for Distributed Assets</a:t>
          </a:r>
          <a:endParaRPr lang="en-US" sz="2400" dirty="0"/>
        </a:p>
      </dgm:t>
    </dgm:pt>
    <dgm:pt modelId="{12183921-DF77-4CB3-B694-251F6FD9F20C}" type="parTrans" cxnId="{FCFCCEC3-45E6-4DA8-86D8-D70F5AAC47CB}">
      <dgm:prSet/>
      <dgm:spPr/>
      <dgm:t>
        <a:bodyPr/>
        <a:lstStyle/>
        <a:p>
          <a:endParaRPr lang="en-US"/>
        </a:p>
      </dgm:t>
    </dgm:pt>
    <dgm:pt modelId="{24643EDB-6A61-445E-95D8-1BC2E0A7CDFA}" type="sibTrans" cxnId="{FCFCCEC3-45E6-4DA8-86D8-D70F5AAC47CB}">
      <dgm:prSet/>
      <dgm:spPr/>
      <dgm:t>
        <a:bodyPr/>
        <a:lstStyle/>
        <a:p>
          <a:endParaRPr lang="en-US"/>
        </a:p>
      </dgm:t>
    </dgm:pt>
    <dgm:pt modelId="{F2599F41-FF7E-40B6-8931-E76A8703FC8B}">
      <dgm:prSet custT="1"/>
      <dgm:spPr/>
      <dgm:t>
        <a:bodyPr/>
        <a:lstStyle/>
        <a:p>
          <a:pPr rtl="0"/>
          <a:r>
            <a:rPr lang="en-US" sz="1200" dirty="0" smtClean="0"/>
            <a:t>Critical or high dollar assets in a distributed environment such as a  office, warehouse, healthcare, etc.</a:t>
          </a:r>
          <a:endParaRPr lang="en-US" sz="1200" dirty="0"/>
        </a:p>
      </dgm:t>
    </dgm:pt>
    <dgm:pt modelId="{D8F69D88-230B-4B4C-BFF6-675CF11C269C}" type="parTrans" cxnId="{D762FC03-9FA4-46E6-9DEC-BDB57E6455AA}">
      <dgm:prSet/>
      <dgm:spPr/>
      <dgm:t>
        <a:bodyPr/>
        <a:lstStyle/>
        <a:p>
          <a:endParaRPr lang="en-US"/>
        </a:p>
      </dgm:t>
    </dgm:pt>
    <dgm:pt modelId="{B56DF5BD-E602-468F-A181-D6D31557547D}" type="sibTrans" cxnId="{D762FC03-9FA4-46E6-9DEC-BDB57E6455AA}">
      <dgm:prSet/>
      <dgm:spPr/>
      <dgm:t>
        <a:bodyPr/>
        <a:lstStyle/>
        <a:p>
          <a:endParaRPr lang="en-US"/>
        </a:p>
      </dgm:t>
    </dgm:pt>
    <dgm:pt modelId="{18A634BA-80DD-4E07-91D2-D6B7494E6743}">
      <dgm:prSet custT="1"/>
      <dgm:spPr/>
      <dgm:t>
        <a:bodyPr/>
        <a:lstStyle/>
        <a:p>
          <a:pPr rtl="0"/>
          <a:r>
            <a:rPr lang="en-US" sz="1200" dirty="0" smtClean="0"/>
            <a:t>Provides general (zone level) asset location information as well as sensor monitoring</a:t>
          </a:r>
          <a:endParaRPr lang="en-US" sz="1200" dirty="0"/>
        </a:p>
      </dgm:t>
    </dgm:pt>
    <dgm:pt modelId="{3D4C2014-306B-435A-8C17-0C2F255AC8FD}" type="parTrans" cxnId="{2FDD2327-ABE3-446E-912B-C047383F1B1F}">
      <dgm:prSet/>
      <dgm:spPr/>
      <dgm:t>
        <a:bodyPr/>
        <a:lstStyle/>
        <a:p>
          <a:endParaRPr lang="en-US"/>
        </a:p>
      </dgm:t>
    </dgm:pt>
    <dgm:pt modelId="{8FC52CE7-8A0D-43B1-B7C9-FC332AA2930D}" type="sibTrans" cxnId="{2FDD2327-ABE3-446E-912B-C047383F1B1F}">
      <dgm:prSet/>
      <dgm:spPr/>
      <dgm:t>
        <a:bodyPr/>
        <a:lstStyle/>
        <a:p>
          <a:endParaRPr lang="en-US"/>
        </a:p>
      </dgm:t>
    </dgm:pt>
    <dgm:pt modelId="{12ADE414-4EBD-4534-B8A0-5082DD348CCB}">
      <dgm:prSet custT="1"/>
      <dgm:spPr/>
      <dgm:t>
        <a:bodyPr/>
        <a:lstStyle/>
        <a:p>
          <a:pPr rtl="0"/>
          <a:r>
            <a:rPr lang="en-US" sz="1200" dirty="0" smtClean="0"/>
            <a:t>Most common and easy deployment</a:t>
          </a:r>
          <a:endParaRPr lang="en-US" sz="1200" dirty="0"/>
        </a:p>
      </dgm:t>
    </dgm:pt>
    <dgm:pt modelId="{6FE8416B-0FAA-4C2A-A22E-04CFCDFFC420}" type="parTrans" cxnId="{61E08ADA-64E7-4D0F-B054-EDD5FC73CABF}">
      <dgm:prSet/>
      <dgm:spPr/>
      <dgm:t>
        <a:bodyPr/>
        <a:lstStyle/>
        <a:p>
          <a:endParaRPr lang="en-US"/>
        </a:p>
      </dgm:t>
    </dgm:pt>
    <dgm:pt modelId="{D3F33647-6D92-40C2-AF8E-B5A6C14F2055}" type="sibTrans" cxnId="{61E08ADA-64E7-4D0F-B054-EDD5FC73CABF}">
      <dgm:prSet/>
      <dgm:spPr/>
      <dgm:t>
        <a:bodyPr/>
        <a:lstStyle/>
        <a:p>
          <a:endParaRPr lang="en-US"/>
        </a:p>
      </dgm:t>
    </dgm:pt>
    <dgm:pt modelId="{5E0564BB-5D12-4F96-A1D2-885E68F0BBF9}">
      <dgm:prSet custT="1"/>
      <dgm:spPr/>
      <dgm:t>
        <a:bodyPr/>
        <a:lstStyle/>
        <a:p>
          <a:pPr rtl="0"/>
          <a:r>
            <a:rPr lang="en-US" sz="2400" b="1" dirty="0" smtClean="0"/>
            <a:t>Zonal for Data Center Assets</a:t>
          </a:r>
          <a:endParaRPr lang="en-US" sz="2400" dirty="0"/>
        </a:p>
      </dgm:t>
    </dgm:pt>
    <dgm:pt modelId="{4D02CCDE-19B1-4B81-B8FC-A9C9AE9CCB0E}" type="parTrans" cxnId="{2AB9A024-92FE-4813-B4C6-EF617D40E1B1}">
      <dgm:prSet/>
      <dgm:spPr/>
      <dgm:t>
        <a:bodyPr/>
        <a:lstStyle/>
        <a:p>
          <a:endParaRPr lang="en-US"/>
        </a:p>
      </dgm:t>
    </dgm:pt>
    <dgm:pt modelId="{3FB7D08C-8BDB-46F2-8D23-525810709A9B}" type="sibTrans" cxnId="{2AB9A024-92FE-4813-B4C6-EF617D40E1B1}">
      <dgm:prSet/>
      <dgm:spPr/>
      <dgm:t>
        <a:bodyPr/>
        <a:lstStyle/>
        <a:p>
          <a:endParaRPr lang="en-US"/>
        </a:p>
      </dgm:t>
    </dgm:pt>
    <dgm:pt modelId="{10D703F6-CA94-495A-A2FA-BBC0DB33D907}">
      <dgm:prSet custT="1"/>
      <dgm:spPr/>
      <dgm:t>
        <a:bodyPr/>
        <a:lstStyle/>
        <a:p>
          <a:pPr rtl="0"/>
          <a:r>
            <a:rPr lang="en-US" sz="1200" dirty="0" smtClean="0"/>
            <a:t>Inventory and tracking of assets in a data center with open racks</a:t>
          </a:r>
          <a:endParaRPr lang="en-US" sz="1200" dirty="0"/>
        </a:p>
      </dgm:t>
    </dgm:pt>
    <dgm:pt modelId="{C51D36E1-B5D9-40EC-B6F8-7FF4BCEFA5BE}" type="parTrans" cxnId="{BE8CE4D6-6888-44DC-BC17-0861AA363B09}">
      <dgm:prSet/>
      <dgm:spPr/>
      <dgm:t>
        <a:bodyPr/>
        <a:lstStyle/>
        <a:p>
          <a:endParaRPr lang="en-US"/>
        </a:p>
      </dgm:t>
    </dgm:pt>
    <dgm:pt modelId="{19790995-3E82-43D4-A61A-43F806933F7E}" type="sibTrans" cxnId="{BE8CE4D6-6888-44DC-BC17-0861AA363B09}">
      <dgm:prSet/>
      <dgm:spPr/>
      <dgm:t>
        <a:bodyPr/>
        <a:lstStyle/>
        <a:p>
          <a:endParaRPr lang="en-US"/>
        </a:p>
      </dgm:t>
    </dgm:pt>
    <dgm:pt modelId="{EAA1E5B2-9034-4DCB-93BE-FE481F5F2040}">
      <dgm:prSet custT="1"/>
      <dgm:spPr/>
      <dgm:t>
        <a:bodyPr/>
        <a:lstStyle/>
        <a:p>
          <a:pPr rtl="0"/>
          <a:r>
            <a:rPr lang="en-US" sz="1200" dirty="0" smtClean="0"/>
            <a:t>Provides general room level location information as well as sensor monitoring</a:t>
          </a:r>
          <a:endParaRPr lang="en-US" sz="1200" dirty="0"/>
        </a:p>
      </dgm:t>
    </dgm:pt>
    <dgm:pt modelId="{802CFD04-B70A-41B2-A1BC-44E6ACBF23E0}" type="parTrans" cxnId="{009C0098-197B-45E5-AB92-0F0592349DEE}">
      <dgm:prSet/>
      <dgm:spPr/>
      <dgm:t>
        <a:bodyPr/>
        <a:lstStyle/>
        <a:p>
          <a:endParaRPr lang="en-US"/>
        </a:p>
      </dgm:t>
    </dgm:pt>
    <dgm:pt modelId="{982208CE-7D46-45D0-B2B9-E85133849E63}" type="sibTrans" cxnId="{009C0098-197B-45E5-AB92-0F0592349DEE}">
      <dgm:prSet/>
      <dgm:spPr/>
      <dgm:t>
        <a:bodyPr/>
        <a:lstStyle/>
        <a:p>
          <a:endParaRPr lang="en-US"/>
        </a:p>
      </dgm:t>
    </dgm:pt>
    <dgm:pt modelId="{F31590E8-429B-4351-A5C3-14C64CA4C42A}" type="pres">
      <dgm:prSet presAssocID="{10E887CF-0030-4E2B-94D3-C0314F4194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B69D91-071F-46EE-A09A-DD97FA736721}" type="pres">
      <dgm:prSet presAssocID="{CAECCC4E-87A1-4657-BA12-2BE56170F07A}" presName="linNode" presStyleCnt="0"/>
      <dgm:spPr/>
      <dgm:t>
        <a:bodyPr/>
        <a:lstStyle/>
        <a:p>
          <a:endParaRPr lang="en-US"/>
        </a:p>
      </dgm:t>
    </dgm:pt>
    <dgm:pt modelId="{AC2FF7F6-8329-42FA-9695-345DF5269915}" type="pres">
      <dgm:prSet presAssocID="{CAECCC4E-87A1-4657-BA12-2BE56170F07A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A8829A-3F94-45E5-9E7B-BA50112D10DB}" type="pres">
      <dgm:prSet presAssocID="{CAECCC4E-87A1-4657-BA12-2BE56170F07A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9D409E-87C9-49C0-B7E9-C096852E8528}" type="pres">
      <dgm:prSet presAssocID="{24643EDB-6A61-445E-95D8-1BC2E0A7CDFA}" presName="sp" presStyleCnt="0"/>
      <dgm:spPr/>
      <dgm:t>
        <a:bodyPr/>
        <a:lstStyle/>
        <a:p>
          <a:endParaRPr lang="en-US"/>
        </a:p>
      </dgm:t>
    </dgm:pt>
    <dgm:pt modelId="{E55EACAF-7135-426F-A5EF-8EB3AEF1099A}" type="pres">
      <dgm:prSet presAssocID="{5E0564BB-5D12-4F96-A1D2-885E68F0BBF9}" presName="linNode" presStyleCnt="0"/>
      <dgm:spPr/>
      <dgm:t>
        <a:bodyPr/>
        <a:lstStyle/>
        <a:p>
          <a:endParaRPr lang="en-US"/>
        </a:p>
      </dgm:t>
    </dgm:pt>
    <dgm:pt modelId="{40E6CDE2-48B4-4359-91EA-5485886A6D66}" type="pres">
      <dgm:prSet presAssocID="{5E0564BB-5D12-4F96-A1D2-885E68F0BBF9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ADA3DB-FA83-4F5D-92AB-DF2A09F98C6A}" type="pres">
      <dgm:prSet presAssocID="{5E0564BB-5D12-4F96-A1D2-885E68F0BBF9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DD2327-ABE3-446E-912B-C047383F1B1F}" srcId="{CAECCC4E-87A1-4657-BA12-2BE56170F07A}" destId="{18A634BA-80DD-4E07-91D2-D6B7494E6743}" srcOrd="1" destOrd="0" parTransId="{3D4C2014-306B-435A-8C17-0C2F255AC8FD}" sibTransId="{8FC52CE7-8A0D-43B1-B7C9-FC332AA2930D}"/>
    <dgm:cxn modelId="{D44C9399-908B-BA4E-803B-FD7C5748414D}" type="presOf" srcId="{F2599F41-FF7E-40B6-8931-E76A8703FC8B}" destId="{90A8829A-3F94-45E5-9E7B-BA50112D10DB}" srcOrd="0" destOrd="0" presId="urn:microsoft.com/office/officeart/2005/8/layout/vList5"/>
    <dgm:cxn modelId="{EE1DCA25-320B-5A4D-941E-40804E4C7F63}" type="presOf" srcId="{10E887CF-0030-4E2B-94D3-C0314F4194E6}" destId="{F31590E8-429B-4351-A5C3-14C64CA4C42A}" srcOrd="0" destOrd="0" presId="urn:microsoft.com/office/officeart/2005/8/layout/vList5"/>
    <dgm:cxn modelId="{009C0098-197B-45E5-AB92-0F0592349DEE}" srcId="{5E0564BB-5D12-4F96-A1D2-885E68F0BBF9}" destId="{EAA1E5B2-9034-4DCB-93BE-FE481F5F2040}" srcOrd="1" destOrd="0" parTransId="{802CFD04-B70A-41B2-A1BC-44E6ACBF23E0}" sibTransId="{982208CE-7D46-45D0-B2B9-E85133849E63}"/>
    <dgm:cxn modelId="{051122D1-00D2-0E4B-9D00-5DAE3146DD18}" type="presOf" srcId="{EAA1E5B2-9034-4DCB-93BE-FE481F5F2040}" destId="{ECADA3DB-FA83-4F5D-92AB-DF2A09F98C6A}" srcOrd="0" destOrd="1" presId="urn:microsoft.com/office/officeart/2005/8/layout/vList5"/>
    <dgm:cxn modelId="{0DBDFD7A-3C5A-B347-85CF-966AADE7F93F}" type="presOf" srcId="{12ADE414-4EBD-4534-B8A0-5082DD348CCB}" destId="{90A8829A-3F94-45E5-9E7B-BA50112D10DB}" srcOrd="0" destOrd="2" presId="urn:microsoft.com/office/officeart/2005/8/layout/vList5"/>
    <dgm:cxn modelId="{2AB9A024-92FE-4813-B4C6-EF617D40E1B1}" srcId="{10E887CF-0030-4E2B-94D3-C0314F4194E6}" destId="{5E0564BB-5D12-4F96-A1D2-885E68F0BBF9}" srcOrd="1" destOrd="0" parTransId="{4D02CCDE-19B1-4B81-B8FC-A9C9AE9CCB0E}" sibTransId="{3FB7D08C-8BDB-46F2-8D23-525810709A9B}"/>
    <dgm:cxn modelId="{FCFCCEC3-45E6-4DA8-86D8-D70F5AAC47CB}" srcId="{10E887CF-0030-4E2B-94D3-C0314F4194E6}" destId="{CAECCC4E-87A1-4657-BA12-2BE56170F07A}" srcOrd="0" destOrd="0" parTransId="{12183921-DF77-4CB3-B694-251F6FD9F20C}" sibTransId="{24643EDB-6A61-445E-95D8-1BC2E0A7CDFA}"/>
    <dgm:cxn modelId="{9F2135DF-A2BF-C949-A14F-FCC8C537CD8D}" type="presOf" srcId="{5E0564BB-5D12-4F96-A1D2-885E68F0BBF9}" destId="{40E6CDE2-48B4-4359-91EA-5485886A6D66}" srcOrd="0" destOrd="0" presId="urn:microsoft.com/office/officeart/2005/8/layout/vList5"/>
    <dgm:cxn modelId="{EE334FC8-0FF2-5B45-B50B-284B1E56691D}" type="presOf" srcId="{10D703F6-CA94-495A-A2FA-BBC0DB33D907}" destId="{ECADA3DB-FA83-4F5D-92AB-DF2A09F98C6A}" srcOrd="0" destOrd="0" presId="urn:microsoft.com/office/officeart/2005/8/layout/vList5"/>
    <dgm:cxn modelId="{D762FC03-9FA4-46E6-9DEC-BDB57E6455AA}" srcId="{CAECCC4E-87A1-4657-BA12-2BE56170F07A}" destId="{F2599F41-FF7E-40B6-8931-E76A8703FC8B}" srcOrd="0" destOrd="0" parTransId="{D8F69D88-230B-4B4C-BFF6-675CF11C269C}" sibTransId="{B56DF5BD-E602-468F-A181-D6D31557547D}"/>
    <dgm:cxn modelId="{B53866A7-CC85-574B-864B-6879FEFA10CF}" type="presOf" srcId="{CAECCC4E-87A1-4657-BA12-2BE56170F07A}" destId="{AC2FF7F6-8329-42FA-9695-345DF5269915}" srcOrd="0" destOrd="0" presId="urn:microsoft.com/office/officeart/2005/8/layout/vList5"/>
    <dgm:cxn modelId="{61E08ADA-64E7-4D0F-B054-EDD5FC73CABF}" srcId="{CAECCC4E-87A1-4657-BA12-2BE56170F07A}" destId="{12ADE414-4EBD-4534-B8A0-5082DD348CCB}" srcOrd="2" destOrd="0" parTransId="{6FE8416B-0FAA-4C2A-A22E-04CFCDFFC420}" sibTransId="{D3F33647-6D92-40C2-AF8E-B5A6C14F2055}"/>
    <dgm:cxn modelId="{BE8CE4D6-6888-44DC-BC17-0861AA363B09}" srcId="{5E0564BB-5D12-4F96-A1D2-885E68F0BBF9}" destId="{10D703F6-CA94-495A-A2FA-BBC0DB33D907}" srcOrd="0" destOrd="0" parTransId="{C51D36E1-B5D9-40EC-B6F8-7FF4BCEFA5BE}" sibTransId="{19790995-3E82-43D4-A61A-43F806933F7E}"/>
    <dgm:cxn modelId="{E302B1AB-B345-934F-86AD-A54C6A23B42E}" type="presOf" srcId="{18A634BA-80DD-4E07-91D2-D6B7494E6743}" destId="{90A8829A-3F94-45E5-9E7B-BA50112D10DB}" srcOrd="0" destOrd="1" presId="urn:microsoft.com/office/officeart/2005/8/layout/vList5"/>
    <dgm:cxn modelId="{518641EF-2597-8740-B56B-AB696BE2A41A}" type="presParOf" srcId="{F31590E8-429B-4351-A5C3-14C64CA4C42A}" destId="{B6B69D91-071F-46EE-A09A-DD97FA736721}" srcOrd="0" destOrd="0" presId="urn:microsoft.com/office/officeart/2005/8/layout/vList5"/>
    <dgm:cxn modelId="{AEF33080-DF2F-0042-8B56-BD15EEA64B20}" type="presParOf" srcId="{B6B69D91-071F-46EE-A09A-DD97FA736721}" destId="{AC2FF7F6-8329-42FA-9695-345DF5269915}" srcOrd="0" destOrd="0" presId="urn:microsoft.com/office/officeart/2005/8/layout/vList5"/>
    <dgm:cxn modelId="{921ACBDF-FD15-8341-873A-BF641B7AED57}" type="presParOf" srcId="{B6B69D91-071F-46EE-A09A-DD97FA736721}" destId="{90A8829A-3F94-45E5-9E7B-BA50112D10DB}" srcOrd="1" destOrd="0" presId="urn:microsoft.com/office/officeart/2005/8/layout/vList5"/>
    <dgm:cxn modelId="{88D537F5-5EA7-364C-9D70-259E02386E98}" type="presParOf" srcId="{F31590E8-429B-4351-A5C3-14C64CA4C42A}" destId="{DF9D409E-87C9-49C0-B7E9-C096852E8528}" srcOrd="1" destOrd="0" presId="urn:microsoft.com/office/officeart/2005/8/layout/vList5"/>
    <dgm:cxn modelId="{23E1A6DF-3877-264B-8D2D-3D2E0FA8D9D0}" type="presParOf" srcId="{F31590E8-429B-4351-A5C3-14C64CA4C42A}" destId="{E55EACAF-7135-426F-A5EF-8EB3AEF1099A}" srcOrd="2" destOrd="0" presId="urn:microsoft.com/office/officeart/2005/8/layout/vList5"/>
    <dgm:cxn modelId="{B1E7F7B7-7569-9144-A0BB-BE37A9DA7013}" type="presParOf" srcId="{E55EACAF-7135-426F-A5EF-8EB3AEF1099A}" destId="{40E6CDE2-48B4-4359-91EA-5485886A6D66}" srcOrd="0" destOrd="0" presId="urn:microsoft.com/office/officeart/2005/8/layout/vList5"/>
    <dgm:cxn modelId="{3A962905-DCB8-914D-B669-CDE7CA205444}" type="presParOf" srcId="{E55EACAF-7135-426F-A5EF-8EB3AEF1099A}" destId="{ECADA3DB-FA83-4F5D-92AB-DF2A09F98C6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B4B0F35-3DC9-4E2D-9686-5A0A14BD95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FB78E3-360F-4A62-849D-E88FDA3556C6}">
      <dgm:prSet/>
      <dgm:spPr/>
      <dgm:t>
        <a:bodyPr/>
        <a:lstStyle/>
        <a:p>
          <a:pPr rtl="0"/>
          <a:r>
            <a:rPr lang="en-US" smtClean="0"/>
            <a:t>Real time inventory</a:t>
          </a:r>
          <a:endParaRPr lang="en-US"/>
        </a:p>
      </dgm:t>
    </dgm:pt>
    <dgm:pt modelId="{2AF61E08-48F6-4AB6-9950-E59B9BE29164}" type="parTrans" cxnId="{A140A333-3961-40AF-B1A7-2ACFA7AB0D4F}">
      <dgm:prSet/>
      <dgm:spPr/>
      <dgm:t>
        <a:bodyPr/>
        <a:lstStyle/>
        <a:p>
          <a:endParaRPr lang="en-US"/>
        </a:p>
      </dgm:t>
    </dgm:pt>
    <dgm:pt modelId="{430DDD9E-3BB8-4BCD-A424-1977D01A746E}" type="sibTrans" cxnId="{A140A333-3961-40AF-B1A7-2ACFA7AB0D4F}">
      <dgm:prSet/>
      <dgm:spPr/>
      <dgm:t>
        <a:bodyPr/>
        <a:lstStyle/>
        <a:p>
          <a:endParaRPr lang="en-US"/>
        </a:p>
      </dgm:t>
    </dgm:pt>
    <dgm:pt modelId="{CA989CCF-EE6A-4FAE-84F1-F4E3766EEB12}">
      <dgm:prSet/>
      <dgm:spPr/>
      <dgm:t>
        <a:bodyPr/>
        <a:lstStyle/>
        <a:p>
          <a:pPr rtl="0"/>
          <a:r>
            <a:rPr lang="en-US" dirty="0" smtClean="0"/>
            <a:t>Greater than 95% accurate</a:t>
          </a:r>
          <a:endParaRPr lang="en-US" dirty="0"/>
        </a:p>
      </dgm:t>
    </dgm:pt>
    <dgm:pt modelId="{6E5F077A-6C39-4A1E-9780-5CD3628F3040}" type="parTrans" cxnId="{3D64BF44-3146-402E-A1D6-DBC81329CE52}">
      <dgm:prSet/>
      <dgm:spPr/>
      <dgm:t>
        <a:bodyPr/>
        <a:lstStyle/>
        <a:p>
          <a:endParaRPr lang="en-US"/>
        </a:p>
      </dgm:t>
    </dgm:pt>
    <dgm:pt modelId="{F80091A9-44C1-4DD5-9E74-EFCCCAD66E2E}" type="sibTrans" cxnId="{3D64BF44-3146-402E-A1D6-DBC81329CE52}">
      <dgm:prSet/>
      <dgm:spPr/>
      <dgm:t>
        <a:bodyPr/>
        <a:lstStyle/>
        <a:p>
          <a:endParaRPr lang="en-US"/>
        </a:p>
      </dgm:t>
    </dgm:pt>
    <dgm:pt modelId="{AF6636D2-6F8C-447A-98B4-A4F80D474694}">
      <dgm:prSet/>
      <dgm:spPr/>
      <dgm:t>
        <a:bodyPr/>
        <a:lstStyle/>
        <a:p>
          <a:pPr rtl="0"/>
          <a:r>
            <a:rPr lang="en-US" smtClean="0"/>
            <a:t>Zone or area location tracking</a:t>
          </a:r>
          <a:endParaRPr lang="en-US"/>
        </a:p>
      </dgm:t>
    </dgm:pt>
    <dgm:pt modelId="{7EA69CC6-B404-4AAF-BB97-5AD9F1B6F40E}" type="parTrans" cxnId="{F7E766B4-BA3C-4FAD-91F8-6CD88E71DA0B}">
      <dgm:prSet/>
      <dgm:spPr/>
      <dgm:t>
        <a:bodyPr/>
        <a:lstStyle/>
        <a:p>
          <a:endParaRPr lang="en-US"/>
        </a:p>
      </dgm:t>
    </dgm:pt>
    <dgm:pt modelId="{0C2B2665-3385-4596-85BC-13D7EA6AAB1F}" type="sibTrans" cxnId="{F7E766B4-BA3C-4FAD-91F8-6CD88E71DA0B}">
      <dgm:prSet/>
      <dgm:spPr/>
      <dgm:t>
        <a:bodyPr/>
        <a:lstStyle/>
        <a:p>
          <a:endParaRPr lang="en-US"/>
        </a:p>
      </dgm:t>
    </dgm:pt>
    <dgm:pt modelId="{B3D79362-E589-420C-99EB-3E3157B3E379}">
      <dgm:prSet/>
      <dgm:spPr/>
      <dgm:t>
        <a:bodyPr/>
        <a:lstStyle/>
        <a:p>
          <a:pPr rtl="0"/>
          <a:r>
            <a:rPr lang="en-US" dirty="0" smtClean="0"/>
            <a:t>Works with open &amp; closed racks</a:t>
          </a:r>
          <a:endParaRPr lang="en-US" dirty="0"/>
        </a:p>
      </dgm:t>
    </dgm:pt>
    <dgm:pt modelId="{921A5BF7-1179-47B0-95EE-26A18A999030}" type="parTrans" cxnId="{28EA1D76-37D5-4996-BCF8-BC988B0346FA}">
      <dgm:prSet/>
      <dgm:spPr/>
      <dgm:t>
        <a:bodyPr/>
        <a:lstStyle/>
        <a:p>
          <a:endParaRPr lang="en-US"/>
        </a:p>
      </dgm:t>
    </dgm:pt>
    <dgm:pt modelId="{ED22D228-6094-4157-9FB7-3C885063D74F}" type="sibTrans" cxnId="{28EA1D76-37D5-4996-BCF8-BC988B0346FA}">
      <dgm:prSet/>
      <dgm:spPr/>
      <dgm:t>
        <a:bodyPr/>
        <a:lstStyle/>
        <a:p>
          <a:endParaRPr lang="en-US"/>
        </a:p>
      </dgm:t>
    </dgm:pt>
    <dgm:pt modelId="{53492D36-8649-452E-9E7B-A0EBECEAACF2}">
      <dgm:prSet/>
      <dgm:spPr/>
      <dgm:t>
        <a:bodyPr/>
        <a:lstStyle/>
        <a:p>
          <a:pPr rtl="0"/>
          <a:r>
            <a:rPr lang="en-US" smtClean="0"/>
            <a:t>Easy to deploy</a:t>
          </a:r>
          <a:endParaRPr lang="en-US"/>
        </a:p>
      </dgm:t>
    </dgm:pt>
    <dgm:pt modelId="{6689F22F-2C37-4831-A2B9-88121DF9230A}" type="parTrans" cxnId="{95640C44-8DF6-429D-820A-1D210608372A}">
      <dgm:prSet/>
      <dgm:spPr/>
      <dgm:t>
        <a:bodyPr/>
        <a:lstStyle/>
        <a:p>
          <a:endParaRPr lang="en-US"/>
        </a:p>
      </dgm:t>
    </dgm:pt>
    <dgm:pt modelId="{64BB7A16-B1CE-4AD0-A1E5-6455AFBEF124}" type="sibTrans" cxnId="{95640C44-8DF6-429D-820A-1D210608372A}">
      <dgm:prSet/>
      <dgm:spPr/>
      <dgm:t>
        <a:bodyPr/>
        <a:lstStyle/>
        <a:p>
          <a:endParaRPr lang="en-US"/>
        </a:p>
      </dgm:t>
    </dgm:pt>
    <dgm:pt modelId="{DC597CA4-DAF5-4206-B19B-D74A4EF83DD3}">
      <dgm:prSet/>
      <dgm:spPr/>
      <dgm:t>
        <a:bodyPr/>
        <a:lstStyle/>
        <a:p>
          <a:pPr rtl="0"/>
          <a:r>
            <a:rPr lang="en-US" smtClean="0"/>
            <a:t>Fast ROI</a:t>
          </a:r>
          <a:endParaRPr lang="en-US"/>
        </a:p>
      </dgm:t>
    </dgm:pt>
    <dgm:pt modelId="{3AAB5E3A-1C1A-4FCD-9325-74D26EAF22B8}" type="parTrans" cxnId="{734C3C90-CCEB-487D-BE73-CA75104879C3}">
      <dgm:prSet/>
      <dgm:spPr/>
      <dgm:t>
        <a:bodyPr/>
        <a:lstStyle/>
        <a:p>
          <a:endParaRPr lang="en-US"/>
        </a:p>
      </dgm:t>
    </dgm:pt>
    <dgm:pt modelId="{1AEAA7F7-0ED6-4788-9415-9698CA2DC58D}" type="sibTrans" cxnId="{734C3C90-CCEB-487D-BE73-CA75104879C3}">
      <dgm:prSet/>
      <dgm:spPr/>
      <dgm:t>
        <a:bodyPr/>
        <a:lstStyle/>
        <a:p>
          <a:endParaRPr lang="en-US"/>
        </a:p>
      </dgm:t>
    </dgm:pt>
    <dgm:pt modelId="{3117B265-0B56-42A3-9352-94AA3C45A37D}" type="pres">
      <dgm:prSet presAssocID="{6B4B0F35-3DC9-4E2D-9686-5A0A14BD95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81341C-9C69-45D9-A53B-4409BE83D190}" type="pres">
      <dgm:prSet presAssocID="{8BFB78E3-360F-4A62-849D-E88FDA3556C6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4344B-020F-49D8-804A-F6A94AC72F4F}" type="pres">
      <dgm:prSet presAssocID="{430DDD9E-3BB8-4BCD-A424-1977D01A746E}" presName="spacer" presStyleCnt="0"/>
      <dgm:spPr/>
      <dgm:t>
        <a:bodyPr/>
        <a:lstStyle/>
        <a:p>
          <a:endParaRPr lang="en-US"/>
        </a:p>
      </dgm:t>
    </dgm:pt>
    <dgm:pt modelId="{19FB1293-1403-4B58-A196-542356616841}" type="pres">
      <dgm:prSet presAssocID="{CA989CCF-EE6A-4FAE-84F1-F4E3766EEB12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B11FC-CE4D-4EC1-B6CE-70D519F9BE6F}" type="pres">
      <dgm:prSet presAssocID="{F80091A9-44C1-4DD5-9E74-EFCCCAD66E2E}" presName="spacer" presStyleCnt="0"/>
      <dgm:spPr/>
      <dgm:t>
        <a:bodyPr/>
        <a:lstStyle/>
        <a:p>
          <a:endParaRPr lang="en-US"/>
        </a:p>
      </dgm:t>
    </dgm:pt>
    <dgm:pt modelId="{8076C86D-4925-40D1-B640-360A27440E2E}" type="pres">
      <dgm:prSet presAssocID="{AF6636D2-6F8C-447A-98B4-A4F80D47469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BE92F-47D7-4FCB-917F-F6279D2A8331}" type="pres">
      <dgm:prSet presAssocID="{0C2B2665-3385-4596-85BC-13D7EA6AAB1F}" presName="spacer" presStyleCnt="0"/>
      <dgm:spPr/>
      <dgm:t>
        <a:bodyPr/>
        <a:lstStyle/>
        <a:p>
          <a:endParaRPr lang="en-US"/>
        </a:p>
      </dgm:t>
    </dgm:pt>
    <dgm:pt modelId="{66D35E5C-4384-4ACF-B5A3-355947C5CAFC}" type="pres">
      <dgm:prSet presAssocID="{B3D79362-E589-420C-99EB-3E3157B3E37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D9F6DD-FF50-42FA-810B-D0026CBCADA4}" type="pres">
      <dgm:prSet presAssocID="{ED22D228-6094-4157-9FB7-3C885063D74F}" presName="spacer" presStyleCnt="0"/>
      <dgm:spPr/>
      <dgm:t>
        <a:bodyPr/>
        <a:lstStyle/>
        <a:p>
          <a:endParaRPr lang="en-US"/>
        </a:p>
      </dgm:t>
    </dgm:pt>
    <dgm:pt modelId="{51910346-225F-4161-86AE-3069F360C0D4}" type="pres">
      <dgm:prSet presAssocID="{53492D36-8649-452E-9E7B-A0EBECEAACF2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6C1219-2E50-496D-831B-F9C23BEEC5CE}" type="pres">
      <dgm:prSet presAssocID="{64BB7A16-B1CE-4AD0-A1E5-6455AFBEF124}" presName="spacer" presStyleCnt="0"/>
      <dgm:spPr/>
      <dgm:t>
        <a:bodyPr/>
        <a:lstStyle/>
        <a:p>
          <a:endParaRPr lang="en-US"/>
        </a:p>
      </dgm:t>
    </dgm:pt>
    <dgm:pt modelId="{C1E0A2AD-57E6-4204-A896-8130735A9933}" type="pres">
      <dgm:prSet presAssocID="{DC597CA4-DAF5-4206-B19B-D74A4EF83DD3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B773B5-5214-AC4C-B90F-9C9AFFDDC79B}" type="presOf" srcId="{DC597CA4-DAF5-4206-B19B-D74A4EF83DD3}" destId="{C1E0A2AD-57E6-4204-A896-8130735A9933}" srcOrd="0" destOrd="0" presId="urn:microsoft.com/office/officeart/2005/8/layout/vList2"/>
    <dgm:cxn modelId="{1FE2F5E1-9410-B24C-80C0-DB0F8C7FFAC9}" type="presOf" srcId="{CA989CCF-EE6A-4FAE-84F1-F4E3766EEB12}" destId="{19FB1293-1403-4B58-A196-542356616841}" srcOrd="0" destOrd="0" presId="urn:microsoft.com/office/officeart/2005/8/layout/vList2"/>
    <dgm:cxn modelId="{C9AEA17C-827C-3D43-9E7C-B918BFEAC876}" type="presOf" srcId="{AF6636D2-6F8C-447A-98B4-A4F80D474694}" destId="{8076C86D-4925-40D1-B640-360A27440E2E}" srcOrd="0" destOrd="0" presId="urn:microsoft.com/office/officeart/2005/8/layout/vList2"/>
    <dgm:cxn modelId="{FADF03B0-944E-254F-AF77-42CFF5449004}" type="presOf" srcId="{53492D36-8649-452E-9E7B-A0EBECEAACF2}" destId="{51910346-225F-4161-86AE-3069F360C0D4}" srcOrd="0" destOrd="0" presId="urn:microsoft.com/office/officeart/2005/8/layout/vList2"/>
    <dgm:cxn modelId="{734C3C90-CCEB-487D-BE73-CA75104879C3}" srcId="{6B4B0F35-3DC9-4E2D-9686-5A0A14BD9597}" destId="{DC597CA4-DAF5-4206-B19B-D74A4EF83DD3}" srcOrd="5" destOrd="0" parTransId="{3AAB5E3A-1C1A-4FCD-9325-74D26EAF22B8}" sibTransId="{1AEAA7F7-0ED6-4788-9415-9698CA2DC58D}"/>
    <dgm:cxn modelId="{94619A33-5379-2C47-A7D2-A00E791F5ADF}" type="presOf" srcId="{8BFB78E3-360F-4A62-849D-E88FDA3556C6}" destId="{8681341C-9C69-45D9-A53B-4409BE83D190}" srcOrd="0" destOrd="0" presId="urn:microsoft.com/office/officeart/2005/8/layout/vList2"/>
    <dgm:cxn modelId="{9CCB699B-6EF3-FA40-9821-0BE32A3F78F0}" type="presOf" srcId="{B3D79362-E589-420C-99EB-3E3157B3E379}" destId="{66D35E5C-4384-4ACF-B5A3-355947C5CAFC}" srcOrd="0" destOrd="0" presId="urn:microsoft.com/office/officeart/2005/8/layout/vList2"/>
    <dgm:cxn modelId="{95640C44-8DF6-429D-820A-1D210608372A}" srcId="{6B4B0F35-3DC9-4E2D-9686-5A0A14BD9597}" destId="{53492D36-8649-452E-9E7B-A0EBECEAACF2}" srcOrd="4" destOrd="0" parTransId="{6689F22F-2C37-4831-A2B9-88121DF9230A}" sibTransId="{64BB7A16-B1CE-4AD0-A1E5-6455AFBEF124}"/>
    <dgm:cxn modelId="{A140A333-3961-40AF-B1A7-2ACFA7AB0D4F}" srcId="{6B4B0F35-3DC9-4E2D-9686-5A0A14BD9597}" destId="{8BFB78E3-360F-4A62-849D-E88FDA3556C6}" srcOrd="0" destOrd="0" parTransId="{2AF61E08-48F6-4AB6-9950-E59B9BE29164}" sibTransId="{430DDD9E-3BB8-4BCD-A424-1977D01A746E}"/>
    <dgm:cxn modelId="{3D64BF44-3146-402E-A1D6-DBC81329CE52}" srcId="{6B4B0F35-3DC9-4E2D-9686-5A0A14BD9597}" destId="{CA989CCF-EE6A-4FAE-84F1-F4E3766EEB12}" srcOrd="1" destOrd="0" parTransId="{6E5F077A-6C39-4A1E-9780-5CD3628F3040}" sibTransId="{F80091A9-44C1-4DD5-9E74-EFCCCAD66E2E}"/>
    <dgm:cxn modelId="{28EA1D76-37D5-4996-BCF8-BC988B0346FA}" srcId="{6B4B0F35-3DC9-4E2D-9686-5A0A14BD9597}" destId="{B3D79362-E589-420C-99EB-3E3157B3E379}" srcOrd="3" destOrd="0" parTransId="{921A5BF7-1179-47B0-95EE-26A18A999030}" sibTransId="{ED22D228-6094-4157-9FB7-3C885063D74F}"/>
    <dgm:cxn modelId="{0DF4B6DB-E31F-DE46-AB01-C12CFF6B5444}" type="presOf" srcId="{6B4B0F35-3DC9-4E2D-9686-5A0A14BD9597}" destId="{3117B265-0B56-42A3-9352-94AA3C45A37D}" srcOrd="0" destOrd="0" presId="urn:microsoft.com/office/officeart/2005/8/layout/vList2"/>
    <dgm:cxn modelId="{F7E766B4-BA3C-4FAD-91F8-6CD88E71DA0B}" srcId="{6B4B0F35-3DC9-4E2D-9686-5A0A14BD9597}" destId="{AF6636D2-6F8C-447A-98B4-A4F80D474694}" srcOrd="2" destOrd="0" parTransId="{7EA69CC6-B404-4AAF-BB97-5AD9F1B6F40E}" sibTransId="{0C2B2665-3385-4596-85BC-13D7EA6AAB1F}"/>
    <dgm:cxn modelId="{48CD2DEA-B120-9E40-9F6A-A00D66A75172}" type="presParOf" srcId="{3117B265-0B56-42A3-9352-94AA3C45A37D}" destId="{8681341C-9C69-45D9-A53B-4409BE83D190}" srcOrd="0" destOrd="0" presId="urn:microsoft.com/office/officeart/2005/8/layout/vList2"/>
    <dgm:cxn modelId="{DDB10637-84EB-424A-BD2B-6A59B432C3DE}" type="presParOf" srcId="{3117B265-0B56-42A3-9352-94AA3C45A37D}" destId="{EA74344B-020F-49D8-804A-F6A94AC72F4F}" srcOrd="1" destOrd="0" presId="urn:microsoft.com/office/officeart/2005/8/layout/vList2"/>
    <dgm:cxn modelId="{99A01CDB-FA07-9445-8005-91800A06B069}" type="presParOf" srcId="{3117B265-0B56-42A3-9352-94AA3C45A37D}" destId="{19FB1293-1403-4B58-A196-542356616841}" srcOrd="2" destOrd="0" presId="urn:microsoft.com/office/officeart/2005/8/layout/vList2"/>
    <dgm:cxn modelId="{50FAD8AB-28F6-8043-BF81-573CFA301CB7}" type="presParOf" srcId="{3117B265-0B56-42A3-9352-94AA3C45A37D}" destId="{C2BB11FC-CE4D-4EC1-B6CE-70D519F9BE6F}" srcOrd="3" destOrd="0" presId="urn:microsoft.com/office/officeart/2005/8/layout/vList2"/>
    <dgm:cxn modelId="{19A50138-9C59-3D43-94E8-C67D353560B8}" type="presParOf" srcId="{3117B265-0B56-42A3-9352-94AA3C45A37D}" destId="{8076C86D-4925-40D1-B640-360A27440E2E}" srcOrd="4" destOrd="0" presId="urn:microsoft.com/office/officeart/2005/8/layout/vList2"/>
    <dgm:cxn modelId="{DEC19736-9905-8641-B20D-90ED6E0D596C}" type="presParOf" srcId="{3117B265-0B56-42A3-9352-94AA3C45A37D}" destId="{D07BE92F-47D7-4FCB-917F-F6279D2A8331}" srcOrd="5" destOrd="0" presId="urn:microsoft.com/office/officeart/2005/8/layout/vList2"/>
    <dgm:cxn modelId="{A9BD4E59-3A78-1F47-8664-CBB774858AD4}" type="presParOf" srcId="{3117B265-0B56-42A3-9352-94AA3C45A37D}" destId="{66D35E5C-4384-4ACF-B5A3-355947C5CAFC}" srcOrd="6" destOrd="0" presId="urn:microsoft.com/office/officeart/2005/8/layout/vList2"/>
    <dgm:cxn modelId="{CEE83A04-A5D9-9449-BEE9-67C40E14259A}" type="presParOf" srcId="{3117B265-0B56-42A3-9352-94AA3C45A37D}" destId="{2AD9F6DD-FF50-42FA-810B-D0026CBCADA4}" srcOrd="7" destOrd="0" presId="urn:microsoft.com/office/officeart/2005/8/layout/vList2"/>
    <dgm:cxn modelId="{49FE871F-0171-9646-B10F-BB64754B4F16}" type="presParOf" srcId="{3117B265-0B56-42A3-9352-94AA3C45A37D}" destId="{51910346-225F-4161-86AE-3069F360C0D4}" srcOrd="8" destOrd="0" presId="urn:microsoft.com/office/officeart/2005/8/layout/vList2"/>
    <dgm:cxn modelId="{DE2F2787-F4CD-1A4A-B350-546968D81E8D}" type="presParOf" srcId="{3117B265-0B56-42A3-9352-94AA3C45A37D}" destId="{986C1219-2E50-496D-831B-F9C23BEEC5CE}" srcOrd="9" destOrd="0" presId="urn:microsoft.com/office/officeart/2005/8/layout/vList2"/>
    <dgm:cxn modelId="{A2505217-6967-B44B-A8F1-8DF4F087A6FC}" type="presParOf" srcId="{3117B265-0B56-42A3-9352-94AA3C45A37D}" destId="{C1E0A2AD-57E6-4204-A896-8130735A993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790C4BB-0ED7-44AD-B248-179989FC778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D35D56C-550C-4283-9AEC-5C46CB3EF993}">
      <dgm:prSet custT="1"/>
      <dgm:spPr/>
      <dgm:t>
        <a:bodyPr/>
        <a:lstStyle/>
        <a:p>
          <a:pPr rtl="0"/>
          <a:r>
            <a:rPr lang="en-US" sz="2400" b="1" dirty="0" smtClean="0"/>
            <a:t>Zonal for Distributed Assets</a:t>
          </a:r>
          <a:endParaRPr lang="en-US" sz="2400" dirty="0"/>
        </a:p>
      </dgm:t>
    </dgm:pt>
    <dgm:pt modelId="{028D18EA-1477-4F1F-A725-DA32D11A88AC}" type="parTrans" cxnId="{1D0B6D27-DB08-47B0-93DB-9070389AF368}">
      <dgm:prSet/>
      <dgm:spPr/>
      <dgm:t>
        <a:bodyPr/>
        <a:lstStyle/>
        <a:p>
          <a:endParaRPr lang="en-US"/>
        </a:p>
      </dgm:t>
    </dgm:pt>
    <dgm:pt modelId="{61F7DE38-5318-4B50-BBDB-B89A8F495708}" type="sibTrans" cxnId="{1D0B6D27-DB08-47B0-93DB-9070389AF368}">
      <dgm:prSet/>
      <dgm:spPr/>
      <dgm:t>
        <a:bodyPr/>
        <a:lstStyle/>
        <a:p>
          <a:endParaRPr lang="en-US"/>
        </a:p>
      </dgm:t>
    </dgm:pt>
    <dgm:pt modelId="{E0FE2163-6EFB-41DD-809D-CBD9796D204E}">
      <dgm:prSet/>
      <dgm:spPr/>
      <dgm:t>
        <a:bodyPr/>
        <a:lstStyle/>
        <a:p>
          <a:pPr rtl="0"/>
          <a:r>
            <a:rPr lang="en-US" dirty="0" smtClean="0"/>
            <a:t>Critical or high dollar assets in a distributed environment such as a  office, warehouse, healthcare, etc.</a:t>
          </a:r>
          <a:endParaRPr lang="en-US" dirty="0"/>
        </a:p>
      </dgm:t>
    </dgm:pt>
    <dgm:pt modelId="{F3532B48-BA54-460D-888B-A73D4CEAD7D9}" type="parTrans" cxnId="{449C3A26-9863-41EB-9A49-63A32A819470}">
      <dgm:prSet/>
      <dgm:spPr/>
      <dgm:t>
        <a:bodyPr/>
        <a:lstStyle/>
        <a:p>
          <a:endParaRPr lang="en-US"/>
        </a:p>
      </dgm:t>
    </dgm:pt>
    <dgm:pt modelId="{AE5DB542-7358-4233-939F-1027CF0331BA}" type="sibTrans" cxnId="{449C3A26-9863-41EB-9A49-63A32A819470}">
      <dgm:prSet/>
      <dgm:spPr/>
      <dgm:t>
        <a:bodyPr/>
        <a:lstStyle/>
        <a:p>
          <a:endParaRPr lang="en-US"/>
        </a:p>
      </dgm:t>
    </dgm:pt>
    <dgm:pt modelId="{6F665C89-C592-41A1-BBEB-A4508B41DFC5}">
      <dgm:prSet/>
      <dgm:spPr/>
      <dgm:t>
        <a:bodyPr/>
        <a:lstStyle/>
        <a:p>
          <a:pPr rtl="0"/>
          <a:r>
            <a:rPr lang="en-US" smtClean="0"/>
            <a:t>Provides general (zone level) asset location information as well as sensor monitoring</a:t>
          </a:r>
          <a:endParaRPr lang="en-US"/>
        </a:p>
      </dgm:t>
    </dgm:pt>
    <dgm:pt modelId="{46F0C4C8-EAC4-4519-BB7E-6BDE68C7B849}" type="parTrans" cxnId="{56A1C77F-C290-404D-ACE4-E553FB865307}">
      <dgm:prSet/>
      <dgm:spPr/>
      <dgm:t>
        <a:bodyPr/>
        <a:lstStyle/>
        <a:p>
          <a:endParaRPr lang="en-US"/>
        </a:p>
      </dgm:t>
    </dgm:pt>
    <dgm:pt modelId="{304317C1-B285-45E4-A93E-C8F21A9C8FE6}" type="sibTrans" cxnId="{56A1C77F-C290-404D-ACE4-E553FB865307}">
      <dgm:prSet/>
      <dgm:spPr/>
      <dgm:t>
        <a:bodyPr/>
        <a:lstStyle/>
        <a:p>
          <a:endParaRPr lang="en-US"/>
        </a:p>
      </dgm:t>
    </dgm:pt>
    <dgm:pt modelId="{D90CAACE-9A43-4DBD-BEDD-9237ABCC4F3C}">
      <dgm:prSet/>
      <dgm:spPr/>
      <dgm:t>
        <a:bodyPr/>
        <a:lstStyle/>
        <a:p>
          <a:pPr rtl="0"/>
          <a:r>
            <a:rPr lang="en-US" smtClean="0"/>
            <a:t>Most common and easy deployment</a:t>
          </a:r>
          <a:endParaRPr lang="en-US"/>
        </a:p>
      </dgm:t>
    </dgm:pt>
    <dgm:pt modelId="{7DE66C31-D8A6-4224-897C-8C795EFFA980}" type="parTrans" cxnId="{8EE60A84-82FF-41ED-B604-FC7B1CDA0D3C}">
      <dgm:prSet/>
      <dgm:spPr/>
      <dgm:t>
        <a:bodyPr/>
        <a:lstStyle/>
        <a:p>
          <a:endParaRPr lang="en-US"/>
        </a:p>
      </dgm:t>
    </dgm:pt>
    <dgm:pt modelId="{F4DBC420-8198-45BA-8B91-7DADF292A23D}" type="sibTrans" cxnId="{8EE60A84-82FF-41ED-B604-FC7B1CDA0D3C}">
      <dgm:prSet/>
      <dgm:spPr/>
      <dgm:t>
        <a:bodyPr/>
        <a:lstStyle/>
        <a:p>
          <a:endParaRPr lang="en-US"/>
        </a:p>
      </dgm:t>
    </dgm:pt>
    <dgm:pt modelId="{CF13188B-4841-41C1-ACEF-AC424D5CF877}">
      <dgm:prSet custT="1"/>
      <dgm:spPr/>
      <dgm:t>
        <a:bodyPr/>
        <a:lstStyle/>
        <a:p>
          <a:pPr rtl="0"/>
          <a:r>
            <a:rPr lang="en-US" sz="2400" b="1" dirty="0" smtClean="0"/>
            <a:t>Zonal for Data Center Assets</a:t>
          </a:r>
          <a:endParaRPr lang="en-US" sz="2400" dirty="0"/>
        </a:p>
      </dgm:t>
    </dgm:pt>
    <dgm:pt modelId="{3F85BE92-9716-48E4-B83E-BC1CE1B2AA4C}" type="parTrans" cxnId="{BBE35B01-E8C0-4A32-9753-B257738842FC}">
      <dgm:prSet/>
      <dgm:spPr/>
      <dgm:t>
        <a:bodyPr/>
        <a:lstStyle/>
        <a:p>
          <a:endParaRPr lang="en-US"/>
        </a:p>
      </dgm:t>
    </dgm:pt>
    <dgm:pt modelId="{15558425-2255-48AA-B501-F46C5429F9BE}" type="sibTrans" cxnId="{BBE35B01-E8C0-4A32-9753-B257738842FC}">
      <dgm:prSet/>
      <dgm:spPr/>
      <dgm:t>
        <a:bodyPr/>
        <a:lstStyle/>
        <a:p>
          <a:endParaRPr lang="en-US"/>
        </a:p>
      </dgm:t>
    </dgm:pt>
    <dgm:pt modelId="{97472755-64A5-4B73-9722-C956878620E9}">
      <dgm:prSet/>
      <dgm:spPr/>
      <dgm:t>
        <a:bodyPr/>
        <a:lstStyle/>
        <a:p>
          <a:pPr rtl="0"/>
          <a:r>
            <a:rPr lang="en-US" smtClean="0"/>
            <a:t>Inventory and tracking of assets in a data center with open racks</a:t>
          </a:r>
          <a:endParaRPr lang="en-US"/>
        </a:p>
      </dgm:t>
    </dgm:pt>
    <dgm:pt modelId="{CB63A334-E08C-4106-99E2-E20233E53978}" type="parTrans" cxnId="{2F84132C-3295-46BB-94BB-5665339FFFAA}">
      <dgm:prSet/>
      <dgm:spPr/>
      <dgm:t>
        <a:bodyPr/>
        <a:lstStyle/>
        <a:p>
          <a:endParaRPr lang="en-US"/>
        </a:p>
      </dgm:t>
    </dgm:pt>
    <dgm:pt modelId="{E352620D-90CD-43AF-ADBC-FF2950262336}" type="sibTrans" cxnId="{2F84132C-3295-46BB-94BB-5665339FFFAA}">
      <dgm:prSet/>
      <dgm:spPr/>
      <dgm:t>
        <a:bodyPr/>
        <a:lstStyle/>
        <a:p>
          <a:endParaRPr lang="en-US"/>
        </a:p>
      </dgm:t>
    </dgm:pt>
    <dgm:pt modelId="{099F4B61-AE2E-40D0-8A50-C5A977AF6C27}">
      <dgm:prSet/>
      <dgm:spPr/>
      <dgm:t>
        <a:bodyPr/>
        <a:lstStyle/>
        <a:p>
          <a:pPr rtl="0"/>
          <a:r>
            <a:rPr lang="en-US" smtClean="0"/>
            <a:t>Provides general room level location information as well as sensor monitoring</a:t>
          </a:r>
          <a:endParaRPr lang="en-US"/>
        </a:p>
      </dgm:t>
    </dgm:pt>
    <dgm:pt modelId="{2F1F7554-E788-4463-9A10-AFB0CACD6B64}" type="parTrans" cxnId="{9015B5C4-9E64-4DF0-A58F-05252B847EBE}">
      <dgm:prSet/>
      <dgm:spPr/>
      <dgm:t>
        <a:bodyPr/>
        <a:lstStyle/>
        <a:p>
          <a:endParaRPr lang="en-US"/>
        </a:p>
      </dgm:t>
    </dgm:pt>
    <dgm:pt modelId="{4E0693B5-809E-4EB7-8632-6AA2ABDC0669}" type="sibTrans" cxnId="{9015B5C4-9E64-4DF0-A58F-05252B847EBE}">
      <dgm:prSet/>
      <dgm:spPr/>
      <dgm:t>
        <a:bodyPr/>
        <a:lstStyle/>
        <a:p>
          <a:endParaRPr lang="en-US"/>
        </a:p>
      </dgm:t>
    </dgm:pt>
    <dgm:pt modelId="{E8BE5216-5910-44D9-8626-19C3CE07E98B}">
      <dgm:prSet custT="1"/>
      <dgm:spPr/>
      <dgm:t>
        <a:bodyPr/>
        <a:lstStyle/>
        <a:p>
          <a:pPr rtl="0"/>
          <a:r>
            <a:rPr lang="en-US" sz="2400" b="1" dirty="0" smtClean="0"/>
            <a:t>Rack Level for Data Center Assets</a:t>
          </a:r>
          <a:endParaRPr lang="en-US" sz="2400" dirty="0"/>
        </a:p>
      </dgm:t>
    </dgm:pt>
    <dgm:pt modelId="{5E4579CB-242D-488E-918A-0AB66C0B3A01}" type="parTrans" cxnId="{A79954AD-8F98-4B2C-9875-205873C6CB27}">
      <dgm:prSet/>
      <dgm:spPr/>
      <dgm:t>
        <a:bodyPr/>
        <a:lstStyle/>
        <a:p>
          <a:endParaRPr lang="en-US"/>
        </a:p>
      </dgm:t>
    </dgm:pt>
    <dgm:pt modelId="{B57FFE15-1F4F-4696-9E03-5F941F246860}" type="sibTrans" cxnId="{A79954AD-8F98-4B2C-9875-205873C6CB27}">
      <dgm:prSet/>
      <dgm:spPr/>
      <dgm:t>
        <a:bodyPr/>
        <a:lstStyle/>
        <a:p>
          <a:endParaRPr lang="en-US"/>
        </a:p>
      </dgm:t>
    </dgm:pt>
    <dgm:pt modelId="{90DC99D2-33A5-46C9-96EB-3640E7BD3773}">
      <dgm:prSet/>
      <dgm:spPr/>
      <dgm:t>
        <a:bodyPr/>
        <a:lstStyle/>
        <a:p>
          <a:pPr rtl="0"/>
          <a:r>
            <a:rPr lang="en-US" smtClean="0"/>
            <a:t>Inventory and tracking of assets in data center racks</a:t>
          </a:r>
          <a:endParaRPr lang="en-US"/>
        </a:p>
      </dgm:t>
    </dgm:pt>
    <dgm:pt modelId="{65A4C1AC-FBF1-416A-AF6B-EAEF35CE4757}" type="parTrans" cxnId="{DDCA6ABB-AB59-4FF1-B704-C17712D6E4F2}">
      <dgm:prSet/>
      <dgm:spPr/>
      <dgm:t>
        <a:bodyPr/>
        <a:lstStyle/>
        <a:p>
          <a:endParaRPr lang="en-US"/>
        </a:p>
      </dgm:t>
    </dgm:pt>
    <dgm:pt modelId="{1CAF0F96-F582-47B6-AD25-1184A22D3B9C}" type="sibTrans" cxnId="{DDCA6ABB-AB59-4FF1-B704-C17712D6E4F2}">
      <dgm:prSet/>
      <dgm:spPr/>
      <dgm:t>
        <a:bodyPr/>
        <a:lstStyle/>
        <a:p>
          <a:endParaRPr lang="en-US"/>
        </a:p>
      </dgm:t>
    </dgm:pt>
    <dgm:pt modelId="{5B32144B-7D65-4F6C-A17A-9214399E5D1E}">
      <dgm:prSet/>
      <dgm:spPr/>
      <dgm:t>
        <a:bodyPr/>
        <a:lstStyle/>
        <a:p>
          <a:pPr rtl="0"/>
          <a:r>
            <a:rPr lang="en-US" smtClean="0"/>
            <a:t>Provides rack level location as well as sensor monitoring</a:t>
          </a:r>
          <a:endParaRPr lang="en-US"/>
        </a:p>
      </dgm:t>
    </dgm:pt>
    <dgm:pt modelId="{A959F877-BF8F-4DD9-8550-2D34ABADA7E6}" type="parTrans" cxnId="{B5EEC6D1-2035-48BA-81AB-3D811F74F906}">
      <dgm:prSet/>
      <dgm:spPr/>
      <dgm:t>
        <a:bodyPr/>
        <a:lstStyle/>
        <a:p>
          <a:endParaRPr lang="en-US"/>
        </a:p>
      </dgm:t>
    </dgm:pt>
    <dgm:pt modelId="{AC0E78B6-989A-46B9-81A0-108464F245F2}" type="sibTrans" cxnId="{B5EEC6D1-2035-48BA-81AB-3D811F74F906}">
      <dgm:prSet/>
      <dgm:spPr/>
      <dgm:t>
        <a:bodyPr/>
        <a:lstStyle/>
        <a:p>
          <a:endParaRPr lang="en-US"/>
        </a:p>
      </dgm:t>
    </dgm:pt>
    <dgm:pt modelId="{B3779389-876C-406E-831D-B77426685D40}" type="pres">
      <dgm:prSet presAssocID="{3790C4BB-0ED7-44AD-B248-179989FC77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97322D-3FC9-4D22-9EAA-F80B73D7C26F}" type="pres">
      <dgm:prSet presAssocID="{3D35D56C-550C-4283-9AEC-5C46CB3EF993}" presName="linNode" presStyleCnt="0"/>
      <dgm:spPr/>
      <dgm:t>
        <a:bodyPr/>
        <a:lstStyle/>
        <a:p>
          <a:endParaRPr lang="en-US"/>
        </a:p>
      </dgm:t>
    </dgm:pt>
    <dgm:pt modelId="{597E9568-DE7C-4711-BF2F-3C3A9928419D}" type="pres">
      <dgm:prSet presAssocID="{3D35D56C-550C-4283-9AEC-5C46CB3EF99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A9E41D-739A-4E29-877C-D3D9F64B1D57}" type="pres">
      <dgm:prSet presAssocID="{3D35D56C-550C-4283-9AEC-5C46CB3EF99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0D61C4-6240-4685-BDFF-58F66B7F7A24}" type="pres">
      <dgm:prSet presAssocID="{61F7DE38-5318-4B50-BBDB-B89A8F495708}" presName="sp" presStyleCnt="0"/>
      <dgm:spPr/>
      <dgm:t>
        <a:bodyPr/>
        <a:lstStyle/>
        <a:p>
          <a:endParaRPr lang="en-US"/>
        </a:p>
      </dgm:t>
    </dgm:pt>
    <dgm:pt modelId="{375CEDDF-0DB6-4DE9-88CB-D05E1E1738DA}" type="pres">
      <dgm:prSet presAssocID="{CF13188B-4841-41C1-ACEF-AC424D5CF877}" presName="linNode" presStyleCnt="0"/>
      <dgm:spPr/>
      <dgm:t>
        <a:bodyPr/>
        <a:lstStyle/>
        <a:p>
          <a:endParaRPr lang="en-US"/>
        </a:p>
      </dgm:t>
    </dgm:pt>
    <dgm:pt modelId="{4EB27B1B-AA0D-4A7C-AEE1-8C0F2A51AA4C}" type="pres">
      <dgm:prSet presAssocID="{CF13188B-4841-41C1-ACEF-AC424D5CF87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BEDC41-6B2E-4F89-B00A-14047DBA4D52}" type="pres">
      <dgm:prSet presAssocID="{CF13188B-4841-41C1-ACEF-AC424D5CF87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24FE0-4D8A-40BC-9C06-F96282917737}" type="pres">
      <dgm:prSet presAssocID="{15558425-2255-48AA-B501-F46C5429F9BE}" presName="sp" presStyleCnt="0"/>
      <dgm:spPr/>
      <dgm:t>
        <a:bodyPr/>
        <a:lstStyle/>
        <a:p>
          <a:endParaRPr lang="en-US"/>
        </a:p>
      </dgm:t>
    </dgm:pt>
    <dgm:pt modelId="{D13456EF-0F14-4A0E-AA07-5CBB37CA395A}" type="pres">
      <dgm:prSet presAssocID="{E8BE5216-5910-44D9-8626-19C3CE07E98B}" presName="linNode" presStyleCnt="0"/>
      <dgm:spPr/>
      <dgm:t>
        <a:bodyPr/>
        <a:lstStyle/>
        <a:p>
          <a:endParaRPr lang="en-US"/>
        </a:p>
      </dgm:t>
    </dgm:pt>
    <dgm:pt modelId="{AF1C2758-4770-48DA-909C-0ACA6EE0291B}" type="pres">
      <dgm:prSet presAssocID="{E8BE5216-5910-44D9-8626-19C3CE07E98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AE8245-5CBC-465E-82CB-CA1F832F831C}" type="pres">
      <dgm:prSet presAssocID="{E8BE5216-5910-44D9-8626-19C3CE07E98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9C3A26-9863-41EB-9A49-63A32A819470}" srcId="{3D35D56C-550C-4283-9AEC-5C46CB3EF993}" destId="{E0FE2163-6EFB-41DD-809D-CBD9796D204E}" srcOrd="0" destOrd="0" parTransId="{F3532B48-BA54-460D-888B-A73D4CEAD7D9}" sibTransId="{AE5DB542-7358-4233-939F-1027CF0331BA}"/>
    <dgm:cxn modelId="{DDCA6ABB-AB59-4FF1-B704-C17712D6E4F2}" srcId="{E8BE5216-5910-44D9-8626-19C3CE07E98B}" destId="{90DC99D2-33A5-46C9-96EB-3640E7BD3773}" srcOrd="0" destOrd="0" parTransId="{65A4C1AC-FBF1-416A-AF6B-EAEF35CE4757}" sibTransId="{1CAF0F96-F582-47B6-AD25-1184A22D3B9C}"/>
    <dgm:cxn modelId="{BBE35B01-E8C0-4A32-9753-B257738842FC}" srcId="{3790C4BB-0ED7-44AD-B248-179989FC7786}" destId="{CF13188B-4841-41C1-ACEF-AC424D5CF877}" srcOrd="1" destOrd="0" parTransId="{3F85BE92-9716-48E4-B83E-BC1CE1B2AA4C}" sibTransId="{15558425-2255-48AA-B501-F46C5429F9BE}"/>
    <dgm:cxn modelId="{B5EEC6D1-2035-48BA-81AB-3D811F74F906}" srcId="{E8BE5216-5910-44D9-8626-19C3CE07E98B}" destId="{5B32144B-7D65-4F6C-A17A-9214399E5D1E}" srcOrd="1" destOrd="0" parTransId="{A959F877-BF8F-4DD9-8550-2D34ABADA7E6}" sibTransId="{AC0E78B6-989A-46B9-81A0-108464F245F2}"/>
    <dgm:cxn modelId="{72DEE714-05AB-904F-BACD-B1F869299E08}" type="presOf" srcId="{E0FE2163-6EFB-41DD-809D-CBD9796D204E}" destId="{48A9E41D-739A-4E29-877C-D3D9F64B1D57}" srcOrd="0" destOrd="0" presId="urn:microsoft.com/office/officeart/2005/8/layout/vList5"/>
    <dgm:cxn modelId="{11615A42-01B9-0943-80FB-C2C05CF4FB9A}" type="presOf" srcId="{D90CAACE-9A43-4DBD-BEDD-9237ABCC4F3C}" destId="{48A9E41D-739A-4E29-877C-D3D9F64B1D57}" srcOrd="0" destOrd="2" presId="urn:microsoft.com/office/officeart/2005/8/layout/vList5"/>
    <dgm:cxn modelId="{3C588A71-FDA3-AB4F-9AD8-CFA32DAED7FC}" type="presOf" srcId="{3D35D56C-550C-4283-9AEC-5C46CB3EF993}" destId="{597E9568-DE7C-4711-BF2F-3C3A9928419D}" srcOrd="0" destOrd="0" presId="urn:microsoft.com/office/officeart/2005/8/layout/vList5"/>
    <dgm:cxn modelId="{23792056-5811-184B-9D83-EEE0C6C7FA68}" type="presOf" srcId="{6F665C89-C592-41A1-BBEB-A4508B41DFC5}" destId="{48A9E41D-739A-4E29-877C-D3D9F64B1D57}" srcOrd="0" destOrd="1" presId="urn:microsoft.com/office/officeart/2005/8/layout/vList5"/>
    <dgm:cxn modelId="{A79954AD-8F98-4B2C-9875-205873C6CB27}" srcId="{3790C4BB-0ED7-44AD-B248-179989FC7786}" destId="{E8BE5216-5910-44D9-8626-19C3CE07E98B}" srcOrd="2" destOrd="0" parTransId="{5E4579CB-242D-488E-918A-0AB66C0B3A01}" sibTransId="{B57FFE15-1F4F-4696-9E03-5F941F246860}"/>
    <dgm:cxn modelId="{9015B5C4-9E64-4DF0-A58F-05252B847EBE}" srcId="{CF13188B-4841-41C1-ACEF-AC424D5CF877}" destId="{099F4B61-AE2E-40D0-8A50-C5A977AF6C27}" srcOrd="1" destOrd="0" parTransId="{2F1F7554-E788-4463-9A10-AFB0CACD6B64}" sibTransId="{4E0693B5-809E-4EB7-8632-6AA2ABDC0669}"/>
    <dgm:cxn modelId="{4B3307A8-5DCC-B042-97EA-DC27FC9AEC6D}" type="presOf" srcId="{90DC99D2-33A5-46C9-96EB-3640E7BD3773}" destId="{81AE8245-5CBC-465E-82CB-CA1F832F831C}" srcOrd="0" destOrd="0" presId="urn:microsoft.com/office/officeart/2005/8/layout/vList5"/>
    <dgm:cxn modelId="{588C2845-1376-A640-8DC1-9D6809C4EB4A}" type="presOf" srcId="{E8BE5216-5910-44D9-8626-19C3CE07E98B}" destId="{AF1C2758-4770-48DA-909C-0ACA6EE0291B}" srcOrd="0" destOrd="0" presId="urn:microsoft.com/office/officeart/2005/8/layout/vList5"/>
    <dgm:cxn modelId="{1D0B6D27-DB08-47B0-93DB-9070389AF368}" srcId="{3790C4BB-0ED7-44AD-B248-179989FC7786}" destId="{3D35D56C-550C-4283-9AEC-5C46CB3EF993}" srcOrd="0" destOrd="0" parTransId="{028D18EA-1477-4F1F-A725-DA32D11A88AC}" sibTransId="{61F7DE38-5318-4B50-BBDB-B89A8F495708}"/>
    <dgm:cxn modelId="{882C8B89-1883-3D4D-89E6-FEA36968675B}" type="presOf" srcId="{3790C4BB-0ED7-44AD-B248-179989FC7786}" destId="{B3779389-876C-406E-831D-B77426685D40}" srcOrd="0" destOrd="0" presId="urn:microsoft.com/office/officeart/2005/8/layout/vList5"/>
    <dgm:cxn modelId="{DFC1AFE0-067E-124C-BA40-14CF1E0ABE2C}" type="presOf" srcId="{5B32144B-7D65-4F6C-A17A-9214399E5D1E}" destId="{81AE8245-5CBC-465E-82CB-CA1F832F831C}" srcOrd="0" destOrd="1" presId="urn:microsoft.com/office/officeart/2005/8/layout/vList5"/>
    <dgm:cxn modelId="{8EE60A84-82FF-41ED-B604-FC7B1CDA0D3C}" srcId="{3D35D56C-550C-4283-9AEC-5C46CB3EF993}" destId="{D90CAACE-9A43-4DBD-BEDD-9237ABCC4F3C}" srcOrd="2" destOrd="0" parTransId="{7DE66C31-D8A6-4224-897C-8C795EFFA980}" sibTransId="{F4DBC420-8198-45BA-8B91-7DADF292A23D}"/>
    <dgm:cxn modelId="{D94774F7-2E66-A44C-8EC1-6CA544377413}" type="presOf" srcId="{099F4B61-AE2E-40D0-8A50-C5A977AF6C27}" destId="{F3BEDC41-6B2E-4F89-B00A-14047DBA4D52}" srcOrd="0" destOrd="1" presId="urn:microsoft.com/office/officeart/2005/8/layout/vList5"/>
    <dgm:cxn modelId="{56A1C77F-C290-404D-ACE4-E553FB865307}" srcId="{3D35D56C-550C-4283-9AEC-5C46CB3EF993}" destId="{6F665C89-C592-41A1-BBEB-A4508B41DFC5}" srcOrd="1" destOrd="0" parTransId="{46F0C4C8-EAC4-4519-BB7E-6BDE68C7B849}" sibTransId="{304317C1-B285-45E4-A93E-C8F21A9C8FE6}"/>
    <dgm:cxn modelId="{2F84132C-3295-46BB-94BB-5665339FFFAA}" srcId="{CF13188B-4841-41C1-ACEF-AC424D5CF877}" destId="{97472755-64A5-4B73-9722-C956878620E9}" srcOrd="0" destOrd="0" parTransId="{CB63A334-E08C-4106-99E2-E20233E53978}" sibTransId="{E352620D-90CD-43AF-ADBC-FF2950262336}"/>
    <dgm:cxn modelId="{9F6A4FB8-0EFD-FF4C-9721-B23A1BEA5E49}" type="presOf" srcId="{97472755-64A5-4B73-9722-C956878620E9}" destId="{F3BEDC41-6B2E-4F89-B00A-14047DBA4D52}" srcOrd="0" destOrd="0" presId="urn:microsoft.com/office/officeart/2005/8/layout/vList5"/>
    <dgm:cxn modelId="{67B28144-DE12-444F-A53E-4CA52D1B15D5}" type="presOf" srcId="{CF13188B-4841-41C1-ACEF-AC424D5CF877}" destId="{4EB27B1B-AA0D-4A7C-AEE1-8C0F2A51AA4C}" srcOrd="0" destOrd="0" presId="urn:microsoft.com/office/officeart/2005/8/layout/vList5"/>
    <dgm:cxn modelId="{4A0DCBD9-D1E6-C84A-B351-534A0F3E1E3C}" type="presParOf" srcId="{B3779389-876C-406E-831D-B77426685D40}" destId="{FB97322D-3FC9-4D22-9EAA-F80B73D7C26F}" srcOrd="0" destOrd="0" presId="urn:microsoft.com/office/officeart/2005/8/layout/vList5"/>
    <dgm:cxn modelId="{93EB5200-D600-5440-923B-1A2A2082D043}" type="presParOf" srcId="{FB97322D-3FC9-4D22-9EAA-F80B73D7C26F}" destId="{597E9568-DE7C-4711-BF2F-3C3A9928419D}" srcOrd="0" destOrd="0" presId="urn:microsoft.com/office/officeart/2005/8/layout/vList5"/>
    <dgm:cxn modelId="{E7AEAE91-13D2-8B41-8A5C-EA328004D36B}" type="presParOf" srcId="{FB97322D-3FC9-4D22-9EAA-F80B73D7C26F}" destId="{48A9E41D-739A-4E29-877C-D3D9F64B1D57}" srcOrd="1" destOrd="0" presId="urn:microsoft.com/office/officeart/2005/8/layout/vList5"/>
    <dgm:cxn modelId="{A6B73600-ADA1-2946-9E77-1310D81C4770}" type="presParOf" srcId="{B3779389-876C-406E-831D-B77426685D40}" destId="{CB0D61C4-6240-4685-BDFF-58F66B7F7A24}" srcOrd="1" destOrd="0" presId="urn:microsoft.com/office/officeart/2005/8/layout/vList5"/>
    <dgm:cxn modelId="{C606503B-B4AE-E647-8F63-98531D9ECDF4}" type="presParOf" srcId="{B3779389-876C-406E-831D-B77426685D40}" destId="{375CEDDF-0DB6-4DE9-88CB-D05E1E1738DA}" srcOrd="2" destOrd="0" presId="urn:microsoft.com/office/officeart/2005/8/layout/vList5"/>
    <dgm:cxn modelId="{283F820F-83C9-544A-824C-92E98D2EB4A2}" type="presParOf" srcId="{375CEDDF-0DB6-4DE9-88CB-D05E1E1738DA}" destId="{4EB27B1B-AA0D-4A7C-AEE1-8C0F2A51AA4C}" srcOrd="0" destOrd="0" presId="urn:microsoft.com/office/officeart/2005/8/layout/vList5"/>
    <dgm:cxn modelId="{502A671A-4800-8241-A263-F3FF54A61597}" type="presParOf" srcId="{375CEDDF-0DB6-4DE9-88CB-D05E1E1738DA}" destId="{F3BEDC41-6B2E-4F89-B00A-14047DBA4D52}" srcOrd="1" destOrd="0" presId="urn:microsoft.com/office/officeart/2005/8/layout/vList5"/>
    <dgm:cxn modelId="{4ED326EC-3F6F-8243-B2D6-D6DACE3D1159}" type="presParOf" srcId="{B3779389-876C-406E-831D-B77426685D40}" destId="{B1024FE0-4D8A-40BC-9C06-F96282917737}" srcOrd="3" destOrd="0" presId="urn:microsoft.com/office/officeart/2005/8/layout/vList5"/>
    <dgm:cxn modelId="{254E250C-1B18-FD45-98DD-17697ED14BC3}" type="presParOf" srcId="{B3779389-876C-406E-831D-B77426685D40}" destId="{D13456EF-0F14-4A0E-AA07-5CBB37CA395A}" srcOrd="4" destOrd="0" presId="urn:microsoft.com/office/officeart/2005/8/layout/vList5"/>
    <dgm:cxn modelId="{A210D147-C395-D443-8987-EA375C235E1F}" type="presParOf" srcId="{D13456EF-0F14-4A0E-AA07-5CBB37CA395A}" destId="{AF1C2758-4770-48DA-909C-0ACA6EE0291B}" srcOrd="0" destOrd="0" presId="urn:microsoft.com/office/officeart/2005/8/layout/vList5"/>
    <dgm:cxn modelId="{51B735AA-9670-7446-B398-62FAE580B29B}" type="presParOf" srcId="{D13456EF-0F14-4A0E-AA07-5CBB37CA395A}" destId="{81AE8245-5CBC-465E-82CB-CA1F832F831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0403A55-7CEF-4C2E-9112-5E9B1C6BBB2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364A0C5-6006-4C4E-A3BC-366B7DACF9DE}">
      <dgm:prSet/>
      <dgm:spPr/>
      <dgm:t>
        <a:bodyPr/>
        <a:lstStyle/>
        <a:p>
          <a:pPr rtl="0"/>
          <a:r>
            <a:rPr lang="en-US" smtClean="0"/>
            <a:t>Automated real time inventory</a:t>
          </a:r>
          <a:endParaRPr lang="en-US"/>
        </a:p>
      </dgm:t>
    </dgm:pt>
    <dgm:pt modelId="{9B149605-C037-4E37-9660-7D7C4435CA05}" type="parTrans" cxnId="{1744EFEC-CD18-4CA3-9A22-E2C27E99590D}">
      <dgm:prSet/>
      <dgm:spPr/>
      <dgm:t>
        <a:bodyPr/>
        <a:lstStyle/>
        <a:p>
          <a:endParaRPr lang="en-US"/>
        </a:p>
      </dgm:t>
    </dgm:pt>
    <dgm:pt modelId="{68A82A5D-8BF4-4332-883D-DFE5AD90A574}" type="sibTrans" cxnId="{1744EFEC-CD18-4CA3-9A22-E2C27E99590D}">
      <dgm:prSet/>
      <dgm:spPr/>
      <dgm:t>
        <a:bodyPr/>
        <a:lstStyle/>
        <a:p>
          <a:endParaRPr lang="en-US"/>
        </a:p>
      </dgm:t>
    </dgm:pt>
    <dgm:pt modelId="{361CA23C-4B1E-4A5B-82B4-9297E047D7BD}">
      <dgm:prSet/>
      <dgm:spPr/>
      <dgm:t>
        <a:bodyPr/>
        <a:lstStyle/>
        <a:p>
          <a:pPr rtl="0"/>
          <a:r>
            <a:rPr lang="en-US" smtClean="0"/>
            <a:t>Rack level location precision</a:t>
          </a:r>
          <a:endParaRPr lang="en-US"/>
        </a:p>
      </dgm:t>
    </dgm:pt>
    <dgm:pt modelId="{B7A6AD15-0141-489B-8148-F897711ECF8E}" type="parTrans" cxnId="{FBFD6164-ACD7-4DE6-840B-8371222CAB71}">
      <dgm:prSet/>
      <dgm:spPr/>
      <dgm:t>
        <a:bodyPr/>
        <a:lstStyle/>
        <a:p>
          <a:endParaRPr lang="en-US"/>
        </a:p>
      </dgm:t>
    </dgm:pt>
    <dgm:pt modelId="{BB7A3EB5-51AC-4123-BC49-65CC95B5702B}" type="sibTrans" cxnId="{FBFD6164-ACD7-4DE6-840B-8371222CAB71}">
      <dgm:prSet/>
      <dgm:spPr/>
      <dgm:t>
        <a:bodyPr/>
        <a:lstStyle/>
        <a:p>
          <a:endParaRPr lang="en-US"/>
        </a:p>
      </dgm:t>
    </dgm:pt>
    <dgm:pt modelId="{E151F2EC-5C52-45C4-9C1D-D701F0D8D2ED}">
      <dgm:prSet/>
      <dgm:spPr/>
      <dgm:t>
        <a:bodyPr/>
        <a:lstStyle/>
        <a:p>
          <a:pPr rtl="0"/>
          <a:r>
            <a:rPr lang="en-US" smtClean="0"/>
            <a:t>Greater than 95% rack location accuracy</a:t>
          </a:r>
          <a:endParaRPr lang="en-US"/>
        </a:p>
      </dgm:t>
    </dgm:pt>
    <dgm:pt modelId="{DF572334-384A-4A91-8B7C-1A57A55F901C}" type="parTrans" cxnId="{EF62DF29-CE86-496B-9219-E6BF19EA3168}">
      <dgm:prSet/>
      <dgm:spPr/>
      <dgm:t>
        <a:bodyPr/>
        <a:lstStyle/>
        <a:p>
          <a:endParaRPr lang="en-US"/>
        </a:p>
      </dgm:t>
    </dgm:pt>
    <dgm:pt modelId="{69A60F09-DE4D-4CA8-93DF-8C1506729F28}" type="sibTrans" cxnId="{EF62DF29-CE86-496B-9219-E6BF19EA3168}">
      <dgm:prSet/>
      <dgm:spPr/>
      <dgm:t>
        <a:bodyPr/>
        <a:lstStyle/>
        <a:p>
          <a:endParaRPr lang="en-US"/>
        </a:p>
      </dgm:t>
    </dgm:pt>
    <dgm:pt modelId="{FC7DB634-7CB7-426B-B1EA-8A05ABB8D228}">
      <dgm:prSet/>
      <dgm:spPr/>
      <dgm:t>
        <a:bodyPr/>
        <a:lstStyle/>
        <a:p>
          <a:pPr rtl="0"/>
          <a:r>
            <a:rPr lang="en-US" dirty="0" smtClean="0"/>
            <a:t>Rack infrastructure (A740) does not consume a “U” space</a:t>
          </a:r>
          <a:endParaRPr lang="en-US" dirty="0"/>
        </a:p>
      </dgm:t>
    </dgm:pt>
    <dgm:pt modelId="{B9FAC8D9-EFBD-41EF-A708-13BBBF4D13BB}" type="parTrans" cxnId="{8138A60A-FED9-40AF-9322-4003500D6718}">
      <dgm:prSet/>
      <dgm:spPr/>
      <dgm:t>
        <a:bodyPr/>
        <a:lstStyle/>
        <a:p>
          <a:endParaRPr lang="en-US"/>
        </a:p>
      </dgm:t>
    </dgm:pt>
    <dgm:pt modelId="{937CE668-BA3C-4D13-867B-92975C48BC87}" type="sibTrans" cxnId="{8138A60A-FED9-40AF-9322-4003500D6718}">
      <dgm:prSet/>
      <dgm:spPr/>
      <dgm:t>
        <a:bodyPr/>
        <a:lstStyle/>
        <a:p>
          <a:endParaRPr lang="en-US"/>
        </a:p>
      </dgm:t>
    </dgm:pt>
    <dgm:pt modelId="{2876E686-63B3-49FC-9B3F-7FC363596B86}">
      <dgm:prSet/>
      <dgm:spPr/>
      <dgm:t>
        <a:bodyPr/>
        <a:lstStyle/>
        <a:p>
          <a:pPr rtl="0"/>
          <a:r>
            <a:rPr lang="en-US" smtClean="0"/>
            <a:t>Works with open &amp; closed racks</a:t>
          </a:r>
          <a:endParaRPr lang="en-US"/>
        </a:p>
      </dgm:t>
    </dgm:pt>
    <dgm:pt modelId="{717D43B0-9129-41D8-98DC-9C1A659F193A}" type="parTrans" cxnId="{865CC0DC-0D0A-4380-997D-5008FCC1597A}">
      <dgm:prSet/>
      <dgm:spPr/>
      <dgm:t>
        <a:bodyPr/>
        <a:lstStyle/>
        <a:p>
          <a:endParaRPr lang="en-US"/>
        </a:p>
      </dgm:t>
    </dgm:pt>
    <dgm:pt modelId="{2D803BFD-A0D8-4433-A43D-37E1260D1A1C}" type="sibTrans" cxnId="{865CC0DC-0D0A-4380-997D-5008FCC1597A}">
      <dgm:prSet/>
      <dgm:spPr/>
      <dgm:t>
        <a:bodyPr/>
        <a:lstStyle/>
        <a:p>
          <a:endParaRPr lang="en-US"/>
        </a:p>
      </dgm:t>
    </dgm:pt>
    <dgm:pt modelId="{E7E5D110-61BA-429D-978A-E1FD4AA4E676}">
      <dgm:prSet/>
      <dgm:spPr/>
      <dgm:t>
        <a:bodyPr/>
        <a:lstStyle/>
        <a:p>
          <a:pPr rtl="0"/>
          <a:r>
            <a:rPr lang="en-US" smtClean="0"/>
            <a:t>Easy to deploy</a:t>
          </a:r>
          <a:endParaRPr lang="en-US"/>
        </a:p>
      </dgm:t>
    </dgm:pt>
    <dgm:pt modelId="{761D6B4E-0B69-4F57-B63D-FF53D2278602}" type="parTrans" cxnId="{CEE7DE8E-1E1F-4665-8E77-BF55DB3FC587}">
      <dgm:prSet/>
      <dgm:spPr/>
      <dgm:t>
        <a:bodyPr/>
        <a:lstStyle/>
        <a:p>
          <a:endParaRPr lang="en-US"/>
        </a:p>
      </dgm:t>
    </dgm:pt>
    <dgm:pt modelId="{3E6FA616-986D-44C7-B321-8BA84F9AE404}" type="sibTrans" cxnId="{CEE7DE8E-1E1F-4665-8E77-BF55DB3FC587}">
      <dgm:prSet/>
      <dgm:spPr/>
      <dgm:t>
        <a:bodyPr/>
        <a:lstStyle/>
        <a:p>
          <a:endParaRPr lang="en-US"/>
        </a:p>
      </dgm:t>
    </dgm:pt>
    <dgm:pt modelId="{09CA1998-D87B-4B09-B565-3BE3B8A0CCFE}">
      <dgm:prSet/>
      <dgm:spPr/>
      <dgm:t>
        <a:bodyPr/>
        <a:lstStyle/>
        <a:p>
          <a:pPr rtl="0"/>
          <a:r>
            <a:rPr lang="en-US" smtClean="0"/>
            <a:t>Fast ROI</a:t>
          </a:r>
          <a:endParaRPr lang="en-US"/>
        </a:p>
      </dgm:t>
    </dgm:pt>
    <dgm:pt modelId="{779B82AA-1B35-4C67-9A37-E02A5631F103}" type="parTrans" cxnId="{C2940EEC-940C-4551-828F-546DF50B8787}">
      <dgm:prSet/>
      <dgm:spPr/>
      <dgm:t>
        <a:bodyPr/>
        <a:lstStyle/>
        <a:p>
          <a:endParaRPr lang="en-US"/>
        </a:p>
      </dgm:t>
    </dgm:pt>
    <dgm:pt modelId="{C75A722F-7A41-4CB8-9049-A943F509F6CE}" type="sibTrans" cxnId="{C2940EEC-940C-4551-828F-546DF50B8787}">
      <dgm:prSet/>
      <dgm:spPr/>
      <dgm:t>
        <a:bodyPr/>
        <a:lstStyle/>
        <a:p>
          <a:endParaRPr lang="en-US"/>
        </a:p>
      </dgm:t>
    </dgm:pt>
    <dgm:pt modelId="{0F9E06B8-21D7-4D28-A074-E20B98C6BABD}" type="pres">
      <dgm:prSet presAssocID="{00403A55-7CEF-4C2E-9112-5E9B1C6BBB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BD0765-E95C-45A9-9CBB-8A71BDBC7FFE}" type="pres">
      <dgm:prSet presAssocID="{9364A0C5-6006-4C4E-A3BC-366B7DACF9DE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837852-03D7-42E7-830F-D2CD159E1889}" type="pres">
      <dgm:prSet presAssocID="{68A82A5D-8BF4-4332-883D-DFE5AD90A574}" presName="spacer" presStyleCnt="0"/>
      <dgm:spPr/>
      <dgm:t>
        <a:bodyPr/>
        <a:lstStyle/>
        <a:p>
          <a:endParaRPr lang="en-US"/>
        </a:p>
      </dgm:t>
    </dgm:pt>
    <dgm:pt modelId="{415B6736-ECBC-45CC-A203-F73A49FA1001}" type="pres">
      <dgm:prSet presAssocID="{361CA23C-4B1E-4A5B-82B4-9297E047D7BD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C90A1C-2F06-4738-9A03-B46230239FE1}" type="pres">
      <dgm:prSet presAssocID="{BB7A3EB5-51AC-4123-BC49-65CC95B5702B}" presName="spacer" presStyleCnt="0"/>
      <dgm:spPr/>
      <dgm:t>
        <a:bodyPr/>
        <a:lstStyle/>
        <a:p>
          <a:endParaRPr lang="en-US"/>
        </a:p>
      </dgm:t>
    </dgm:pt>
    <dgm:pt modelId="{D307DBEC-7D75-4C17-8149-902173014512}" type="pres">
      <dgm:prSet presAssocID="{E151F2EC-5C52-45C4-9C1D-D701F0D8D2ED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77748D-3AB7-450F-A1AD-8E90D9E2EE0A}" type="pres">
      <dgm:prSet presAssocID="{69A60F09-DE4D-4CA8-93DF-8C1506729F28}" presName="spacer" presStyleCnt="0"/>
      <dgm:spPr/>
      <dgm:t>
        <a:bodyPr/>
        <a:lstStyle/>
        <a:p>
          <a:endParaRPr lang="en-US"/>
        </a:p>
      </dgm:t>
    </dgm:pt>
    <dgm:pt modelId="{E3CB687A-4752-4419-968B-DA549BA1FF60}" type="pres">
      <dgm:prSet presAssocID="{FC7DB634-7CB7-426B-B1EA-8A05ABB8D228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DB71C8-160F-4785-AAAC-3C7E2ADAB62A}" type="pres">
      <dgm:prSet presAssocID="{937CE668-BA3C-4D13-867B-92975C48BC87}" presName="spacer" presStyleCnt="0"/>
      <dgm:spPr/>
      <dgm:t>
        <a:bodyPr/>
        <a:lstStyle/>
        <a:p>
          <a:endParaRPr lang="en-US"/>
        </a:p>
      </dgm:t>
    </dgm:pt>
    <dgm:pt modelId="{F196CA09-BCF0-4B9F-8172-6921D4B05CA6}" type="pres">
      <dgm:prSet presAssocID="{2876E686-63B3-49FC-9B3F-7FC363596B86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93ABC5-58F4-4B25-9C81-DC5BCFE1B272}" type="pres">
      <dgm:prSet presAssocID="{2D803BFD-A0D8-4433-A43D-37E1260D1A1C}" presName="spacer" presStyleCnt="0"/>
      <dgm:spPr/>
      <dgm:t>
        <a:bodyPr/>
        <a:lstStyle/>
        <a:p>
          <a:endParaRPr lang="en-US"/>
        </a:p>
      </dgm:t>
    </dgm:pt>
    <dgm:pt modelId="{000D6A6F-FF4E-4B19-B10B-0011FBFB47D0}" type="pres">
      <dgm:prSet presAssocID="{E7E5D110-61BA-429D-978A-E1FD4AA4E676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34F907-05D3-4DFF-8D18-949B2E625670}" type="pres">
      <dgm:prSet presAssocID="{3E6FA616-986D-44C7-B321-8BA84F9AE404}" presName="spacer" presStyleCnt="0"/>
      <dgm:spPr/>
      <dgm:t>
        <a:bodyPr/>
        <a:lstStyle/>
        <a:p>
          <a:endParaRPr lang="en-US"/>
        </a:p>
      </dgm:t>
    </dgm:pt>
    <dgm:pt modelId="{50A7C98F-DD12-433F-ADFC-9089DC863DF0}" type="pres">
      <dgm:prSet presAssocID="{09CA1998-D87B-4B09-B565-3BE3B8A0CCFE}" presName="parentText" presStyleLbl="node1" presStyleIdx="6" presStyleCnt="7" custLinFactNeighborX="10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C45B67-2D02-594D-BEC4-FD1596F8580E}" type="presOf" srcId="{9364A0C5-6006-4C4E-A3BC-366B7DACF9DE}" destId="{6DBD0765-E95C-45A9-9CBB-8A71BDBC7FFE}" srcOrd="0" destOrd="0" presId="urn:microsoft.com/office/officeart/2005/8/layout/vList2"/>
    <dgm:cxn modelId="{55E98B9D-2A9A-A44B-B743-F813DE0B936A}" type="presOf" srcId="{00403A55-7CEF-4C2E-9112-5E9B1C6BBB25}" destId="{0F9E06B8-21D7-4D28-A074-E20B98C6BABD}" srcOrd="0" destOrd="0" presId="urn:microsoft.com/office/officeart/2005/8/layout/vList2"/>
    <dgm:cxn modelId="{D963CDCD-EC7E-6F43-B358-81AF329E8EC8}" type="presOf" srcId="{E7E5D110-61BA-429D-978A-E1FD4AA4E676}" destId="{000D6A6F-FF4E-4B19-B10B-0011FBFB47D0}" srcOrd="0" destOrd="0" presId="urn:microsoft.com/office/officeart/2005/8/layout/vList2"/>
    <dgm:cxn modelId="{CEE7DE8E-1E1F-4665-8E77-BF55DB3FC587}" srcId="{00403A55-7CEF-4C2E-9112-5E9B1C6BBB25}" destId="{E7E5D110-61BA-429D-978A-E1FD4AA4E676}" srcOrd="5" destOrd="0" parTransId="{761D6B4E-0B69-4F57-B63D-FF53D2278602}" sibTransId="{3E6FA616-986D-44C7-B321-8BA84F9AE404}"/>
    <dgm:cxn modelId="{3DC0F606-198C-594D-B93E-780CC94FB4F8}" type="presOf" srcId="{361CA23C-4B1E-4A5B-82B4-9297E047D7BD}" destId="{415B6736-ECBC-45CC-A203-F73A49FA1001}" srcOrd="0" destOrd="0" presId="urn:microsoft.com/office/officeart/2005/8/layout/vList2"/>
    <dgm:cxn modelId="{E6619A31-A1F5-9E4A-8C89-FA2A60408D50}" type="presOf" srcId="{09CA1998-D87B-4B09-B565-3BE3B8A0CCFE}" destId="{50A7C98F-DD12-433F-ADFC-9089DC863DF0}" srcOrd="0" destOrd="0" presId="urn:microsoft.com/office/officeart/2005/8/layout/vList2"/>
    <dgm:cxn modelId="{EF62DF29-CE86-496B-9219-E6BF19EA3168}" srcId="{00403A55-7CEF-4C2E-9112-5E9B1C6BBB25}" destId="{E151F2EC-5C52-45C4-9C1D-D701F0D8D2ED}" srcOrd="2" destOrd="0" parTransId="{DF572334-384A-4A91-8B7C-1A57A55F901C}" sibTransId="{69A60F09-DE4D-4CA8-93DF-8C1506729F28}"/>
    <dgm:cxn modelId="{DC45393C-3211-4047-B81A-174C991CDCB7}" type="presOf" srcId="{2876E686-63B3-49FC-9B3F-7FC363596B86}" destId="{F196CA09-BCF0-4B9F-8172-6921D4B05CA6}" srcOrd="0" destOrd="0" presId="urn:microsoft.com/office/officeart/2005/8/layout/vList2"/>
    <dgm:cxn modelId="{4F373B1F-C57C-6B45-B70B-3D682EE945FD}" type="presOf" srcId="{FC7DB634-7CB7-426B-B1EA-8A05ABB8D228}" destId="{E3CB687A-4752-4419-968B-DA549BA1FF60}" srcOrd="0" destOrd="0" presId="urn:microsoft.com/office/officeart/2005/8/layout/vList2"/>
    <dgm:cxn modelId="{1744EFEC-CD18-4CA3-9A22-E2C27E99590D}" srcId="{00403A55-7CEF-4C2E-9112-5E9B1C6BBB25}" destId="{9364A0C5-6006-4C4E-A3BC-366B7DACF9DE}" srcOrd="0" destOrd="0" parTransId="{9B149605-C037-4E37-9660-7D7C4435CA05}" sibTransId="{68A82A5D-8BF4-4332-883D-DFE5AD90A574}"/>
    <dgm:cxn modelId="{C2940EEC-940C-4551-828F-546DF50B8787}" srcId="{00403A55-7CEF-4C2E-9112-5E9B1C6BBB25}" destId="{09CA1998-D87B-4B09-B565-3BE3B8A0CCFE}" srcOrd="6" destOrd="0" parTransId="{779B82AA-1B35-4C67-9A37-E02A5631F103}" sibTransId="{C75A722F-7A41-4CB8-9049-A943F509F6CE}"/>
    <dgm:cxn modelId="{2F1DA02C-6C17-6846-B59B-B4F6D746F934}" type="presOf" srcId="{E151F2EC-5C52-45C4-9C1D-D701F0D8D2ED}" destId="{D307DBEC-7D75-4C17-8149-902173014512}" srcOrd="0" destOrd="0" presId="urn:microsoft.com/office/officeart/2005/8/layout/vList2"/>
    <dgm:cxn modelId="{FBFD6164-ACD7-4DE6-840B-8371222CAB71}" srcId="{00403A55-7CEF-4C2E-9112-5E9B1C6BBB25}" destId="{361CA23C-4B1E-4A5B-82B4-9297E047D7BD}" srcOrd="1" destOrd="0" parTransId="{B7A6AD15-0141-489B-8148-F897711ECF8E}" sibTransId="{BB7A3EB5-51AC-4123-BC49-65CC95B5702B}"/>
    <dgm:cxn modelId="{8138A60A-FED9-40AF-9322-4003500D6718}" srcId="{00403A55-7CEF-4C2E-9112-5E9B1C6BBB25}" destId="{FC7DB634-7CB7-426B-B1EA-8A05ABB8D228}" srcOrd="3" destOrd="0" parTransId="{B9FAC8D9-EFBD-41EF-A708-13BBBF4D13BB}" sibTransId="{937CE668-BA3C-4D13-867B-92975C48BC87}"/>
    <dgm:cxn modelId="{865CC0DC-0D0A-4380-997D-5008FCC1597A}" srcId="{00403A55-7CEF-4C2E-9112-5E9B1C6BBB25}" destId="{2876E686-63B3-49FC-9B3F-7FC363596B86}" srcOrd="4" destOrd="0" parTransId="{717D43B0-9129-41D8-98DC-9C1A659F193A}" sibTransId="{2D803BFD-A0D8-4433-A43D-37E1260D1A1C}"/>
    <dgm:cxn modelId="{DEEF8CF8-01C9-8D46-8DD5-B65DC1CE78FB}" type="presParOf" srcId="{0F9E06B8-21D7-4D28-A074-E20B98C6BABD}" destId="{6DBD0765-E95C-45A9-9CBB-8A71BDBC7FFE}" srcOrd="0" destOrd="0" presId="urn:microsoft.com/office/officeart/2005/8/layout/vList2"/>
    <dgm:cxn modelId="{1D49D1C2-40F9-CD44-BF08-DA4D49F419F5}" type="presParOf" srcId="{0F9E06B8-21D7-4D28-A074-E20B98C6BABD}" destId="{B8837852-03D7-42E7-830F-D2CD159E1889}" srcOrd="1" destOrd="0" presId="urn:microsoft.com/office/officeart/2005/8/layout/vList2"/>
    <dgm:cxn modelId="{B7903095-9C20-D640-99BF-FFD6BE7F24DF}" type="presParOf" srcId="{0F9E06B8-21D7-4D28-A074-E20B98C6BABD}" destId="{415B6736-ECBC-45CC-A203-F73A49FA1001}" srcOrd="2" destOrd="0" presId="urn:microsoft.com/office/officeart/2005/8/layout/vList2"/>
    <dgm:cxn modelId="{D7D1AFD4-32D9-4F44-88AD-ECC66F1A1468}" type="presParOf" srcId="{0F9E06B8-21D7-4D28-A074-E20B98C6BABD}" destId="{19C90A1C-2F06-4738-9A03-B46230239FE1}" srcOrd="3" destOrd="0" presId="urn:microsoft.com/office/officeart/2005/8/layout/vList2"/>
    <dgm:cxn modelId="{98B674AB-AAC7-7041-AFD7-0635B279C6BA}" type="presParOf" srcId="{0F9E06B8-21D7-4D28-A074-E20B98C6BABD}" destId="{D307DBEC-7D75-4C17-8149-902173014512}" srcOrd="4" destOrd="0" presId="urn:microsoft.com/office/officeart/2005/8/layout/vList2"/>
    <dgm:cxn modelId="{E566D2BA-70A2-1948-821F-45D263070EF7}" type="presParOf" srcId="{0F9E06B8-21D7-4D28-A074-E20B98C6BABD}" destId="{3477748D-3AB7-450F-A1AD-8E90D9E2EE0A}" srcOrd="5" destOrd="0" presId="urn:microsoft.com/office/officeart/2005/8/layout/vList2"/>
    <dgm:cxn modelId="{F5F54DF7-B6B6-DF47-B466-B6910D8D9E6C}" type="presParOf" srcId="{0F9E06B8-21D7-4D28-A074-E20B98C6BABD}" destId="{E3CB687A-4752-4419-968B-DA549BA1FF60}" srcOrd="6" destOrd="0" presId="urn:microsoft.com/office/officeart/2005/8/layout/vList2"/>
    <dgm:cxn modelId="{987827BD-7E31-EA46-A5E5-476BAFDB0D00}" type="presParOf" srcId="{0F9E06B8-21D7-4D28-A074-E20B98C6BABD}" destId="{CCDB71C8-160F-4785-AAAC-3C7E2ADAB62A}" srcOrd="7" destOrd="0" presId="urn:microsoft.com/office/officeart/2005/8/layout/vList2"/>
    <dgm:cxn modelId="{E04B2BF6-0063-CA4B-B5D1-6F5CE8D4A387}" type="presParOf" srcId="{0F9E06B8-21D7-4D28-A074-E20B98C6BABD}" destId="{F196CA09-BCF0-4B9F-8172-6921D4B05CA6}" srcOrd="8" destOrd="0" presId="urn:microsoft.com/office/officeart/2005/8/layout/vList2"/>
    <dgm:cxn modelId="{F0087703-8625-5A44-9CF7-2E66AD867214}" type="presParOf" srcId="{0F9E06B8-21D7-4D28-A074-E20B98C6BABD}" destId="{5593ABC5-58F4-4B25-9C81-DC5BCFE1B272}" srcOrd="9" destOrd="0" presId="urn:microsoft.com/office/officeart/2005/8/layout/vList2"/>
    <dgm:cxn modelId="{310A24F9-529B-0145-9C56-B5875CD697B0}" type="presParOf" srcId="{0F9E06B8-21D7-4D28-A074-E20B98C6BABD}" destId="{000D6A6F-FF4E-4B19-B10B-0011FBFB47D0}" srcOrd="10" destOrd="0" presId="urn:microsoft.com/office/officeart/2005/8/layout/vList2"/>
    <dgm:cxn modelId="{822F27E1-3840-184D-A668-9F0AB580D508}" type="presParOf" srcId="{0F9E06B8-21D7-4D28-A074-E20B98C6BABD}" destId="{D334F907-05D3-4DFF-8D18-949B2E625670}" srcOrd="11" destOrd="0" presId="urn:microsoft.com/office/officeart/2005/8/layout/vList2"/>
    <dgm:cxn modelId="{0DAFBC19-49FC-8344-924E-FCD1F93E9A78}" type="presParOf" srcId="{0F9E06B8-21D7-4D28-A074-E20B98C6BABD}" destId="{50A7C98F-DD12-433F-ADFC-9089DC863DF0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33FD575-4BE4-461A-B120-E5A35B769F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883FBA-E26B-45ED-80EE-832F7458A7A2}">
      <dgm:prSet custT="1"/>
      <dgm:spPr/>
      <dgm:t>
        <a:bodyPr/>
        <a:lstStyle/>
        <a:p>
          <a:pPr rtl="0"/>
          <a:r>
            <a:rPr lang="en-US" sz="2400" b="1" dirty="0" smtClean="0"/>
            <a:t>A740 IR system installed in each rack:</a:t>
          </a:r>
          <a:endParaRPr lang="en-US" sz="2400" b="1" dirty="0"/>
        </a:p>
      </dgm:t>
    </dgm:pt>
    <dgm:pt modelId="{D21F301C-BC37-4908-AC1D-CEBCFDA6B06E}" type="parTrans" cxnId="{99F5B99F-28C9-4333-B650-CAC42A26954C}">
      <dgm:prSet/>
      <dgm:spPr/>
      <dgm:t>
        <a:bodyPr/>
        <a:lstStyle/>
        <a:p>
          <a:endParaRPr lang="en-US" sz="1600"/>
        </a:p>
      </dgm:t>
    </dgm:pt>
    <dgm:pt modelId="{3F82CB52-0C00-4B0B-A0BE-18D70B087C38}" type="sibTrans" cxnId="{99F5B99F-28C9-4333-B650-CAC42A26954C}">
      <dgm:prSet/>
      <dgm:spPr/>
      <dgm:t>
        <a:bodyPr/>
        <a:lstStyle/>
        <a:p>
          <a:endParaRPr lang="en-US" sz="1600"/>
        </a:p>
      </dgm:t>
    </dgm:pt>
    <dgm:pt modelId="{AFCE8052-764C-4001-B98A-A23C677629C5}">
      <dgm:prSet custT="1"/>
      <dgm:spPr/>
      <dgm:t>
        <a:bodyPr/>
        <a:lstStyle/>
        <a:p>
          <a:pPr rtl="0"/>
          <a:r>
            <a:rPr lang="en-US" sz="1800" dirty="0" smtClean="0"/>
            <a:t>A740 control box (only requires power)</a:t>
          </a:r>
          <a:endParaRPr lang="en-US" sz="1800" dirty="0"/>
        </a:p>
      </dgm:t>
    </dgm:pt>
    <dgm:pt modelId="{388E2A2E-749A-4C55-BD23-84FC12961EF6}" type="parTrans" cxnId="{9EA53CAF-C061-444B-B67A-5D1153BDAF14}">
      <dgm:prSet/>
      <dgm:spPr/>
      <dgm:t>
        <a:bodyPr/>
        <a:lstStyle/>
        <a:p>
          <a:endParaRPr lang="en-US" sz="1600"/>
        </a:p>
      </dgm:t>
    </dgm:pt>
    <dgm:pt modelId="{C2F23C50-0408-47A8-B95B-3FE1D005E05E}" type="sibTrans" cxnId="{9EA53CAF-C061-444B-B67A-5D1153BDAF14}">
      <dgm:prSet/>
      <dgm:spPr/>
      <dgm:t>
        <a:bodyPr/>
        <a:lstStyle/>
        <a:p>
          <a:endParaRPr lang="en-US" sz="1600"/>
        </a:p>
      </dgm:t>
    </dgm:pt>
    <dgm:pt modelId="{F958DCED-4FB2-4D8B-AA51-15F35E84851D}">
      <dgm:prSet custT="1"/>
      <dgm:spPr/>
      <dgm:t>
        <a:bodyPr/>
        <a:lstStyle/>
        <a:p>
          <a:pPr rtl="0"/>
          <a:r>
            <a:rPr lang="en-US" sz="1800" dirty="0" smtClean="0"/>
            <a:t>2 IR light strips</a:t>
          </a:r>
          <a:endParaRPr lang="en-US" sz="1800" dirty="0"/>
        </a:p>
      </dgm:t>
    </dgm:pt>
    <dgm:pt modelId="{2D65A7A5-283E-4A30-8373-B6B2E24A7BBB}" type="parTrans" cxnId="{1903EAC7-642E-463D-B500-D335CAD974F6}">
      <dgm:prSet/>
      <dgm:spPr/>
      <dgm:t>
        <a:bodyPr/>
        <a:lstStyle/>
        <a:p>
          <a:endParaRPr lang="en-US" sz="1600"/>
        </a:p>
      </dgm:t>
    </dgm:pt>
    <dgm:pt modelId="{0DC6DCE0-8309-42A0-940B-9D3C5FD1C1CE}" type="sibTrans" cxnId="{1903EAC7-642E-463D-B500-D335CAD974F6}">
      <dgm:prSet/>
      <dgm:spPr/>
      <dgm:t>
        <a:bodyPr/>
        <a:lstStyle/>
        <a:p>
          <a:endParaRPr lang="en-US" sz="1600"/>
        </a:p>
      </dgm:t>
    </dgm:pt>
    <dgm:pt modelId="{3AF4BEB4-4A02-4E4D-A63B-9D188CD24DD7}">
      <dgm:prSet custT="1"/>
      <dgm:spPr/>
      <dgm:t>
        <a:bodyPr/>
        <a:lstStyle/>
        <a:p>
          <a:pPr rtl="0"/>
          <a:r>
            <a:rPr lang="en-US" sz="2400" b="1" smtClean="0"/>
            <a:t>How it works:</a:t>
          </a:r>
          <a:endParaRPr lang="en-US" sz="2400" b="1"/>
        </a:p>
      </dgm:t>
    </dgm:pt>
    <dgm:pt modelId="{543FFFF9-21AF-4D3D-909D-519EAD97F83A}" type="parTrans" cxnId="{93B7BFBA-FC2A-4DAD-9549-BF3C32B9E18F}">
      <dgm:prSet/>
      <dgm:spPr/>
      <dgm:t>
        <a:bodyPr/>
        <a:lstStyle/>
        <a:p>
          <a:endParaRPr lang="en-US" sz="1600"/>
        </a:p>
      </dgm:t>
    </dgm:pt>
    <dgm:pt modelId="{88CF2EBA-D273-493E-9A1D-7204EE861230}" type="sibTrans" cxnId="{93B7BFBA-FC2A-4DAD-9549-BF3C32B9E18F}">
      <dgm:prSet/>
      <dgm:spPr/>
      <dgm:t>
        <a:bodyPr/>
        <a:lstStyle/>
        <a:p>
          <a:endParaRPr lang="en-US" sz="1600"/>
        </a:p>
      </dgm:t>
    </dgm:pt>
    <dgm:pt modelId="{4884BC5B-E530-42C3-8CA8-D32E2D1E8506}">
      <dgm:prSet custT="1"/>
      <dgm:spPr/>
      <dgm:t>
        <a:bodyPr/>
        <a:lstStyle/>
        <a:p>
          <a:pPr rtl="0"/>
          <a:r>
            <a:rPr lang="en-US" sz="1800" dirty="0" smtClean="0"/>
            <a:t>Each A740 emits a unique ID via infrared</a:t>
          </a:r>
          <a:endParaRPr lang="en-US" sz="1800" dirty="0"/>
        </a:p>
      </dgm:t>
    </dgm:pt>
    <dgm:pt modelId="{246B2581-B438-4448-B254-FE2B0ADAF63F}" type="parTrans" cxnId="{9C0DD193-324C-4BD8-96BD-4FA71D00BF37}">
      <dgm:prSet/>
      <dgm:spPr/>
      <dgm:t>
        <a:bodyPr/>
        <a:lstStyle/>
        <a:p>
          <a:endParaRPr lang="en-US" sz="1600"/>
        </a:p>
      </dgm:t>
    </dgm:pt>
    <dgm:pt modelId="{6CF43AC8-946B-4687-9399-A023FB4B4D7D}" type="sibTrans" cxnId="{9C0DD193-324C-4BD8-96BD-4FA71D00BF37}">
      <dgm:prSet/>
      <dgm:spPr/>
      <dgm:t>
        <a:bodyPr/>
        <a:lstStyle/>
        <a:p>
          <a:endParaRPr lang="en-US" sz="1600"/>
        </a:p>
      </dgm:t>
    </dgm:pt>
    <dgm:pt modelId="{17AC9EE8-4EB4-4E6B-B29A-088586B9BAD7}">
      <dgm:prSet custT="1"/>
      <dgm:spPr/>
      <dgm:t>
        <a:bodyPr/>
        <a:lstStyle/>
        <a:p>
          <a:pPr rtl="0"/>
          <a:r>
            <a:rPr lang="en-US" sz="1800" dirty="0" smtClean="0"/>
            <a:t>Each IR enabled asset tag in the rack receives the unique IR ID</a:t>
          </a:r>
          <a:endParaRPr lang="en-US" sz="1800" dirty="0"/>
        </a:p>
      </dgm:t>
    </dgm:pt>
    <dgm:pt modelId="{EFE4B346-B874-43F4-9B5B-5D03962297BF}" type="parTrans" cxnId="{74E7D98A-6EC2-4361-97B7-AFA5C8F4B63D}">
      <dgm:prSet/>
      <dgm:spPr/>
      <dgm:t>
        <a:bodyPr/>
        <a:lstStyle/>
        <a:p>
          <a:endParaRPr lang="en-US" sz="1600"/>
        </a:p>
      </dgm:t>
    </dgm:pt>
    <dgm:pt modelId="{B3333E8A-03A2-4482-9F3E-D2D99C0434D9}" type="sibTrans" cxnId="{74E7D98A-6EC2-4361-97B7-AFA5C8F4B63D}">
      <dgm:prSet/>
      <dgm:spPr/>
      <dgm:t>
        <a:bodyPr/>
        <a:lstStyle/>
        <a:p>
          <a:endParaRPr lang="en-US" sz="1600"/>
        </a:p>
      </dgm:t>
    </dgm:pt>
    <dgm:pt modelId="{D34A99F4-DF79-45D2-ADB7-745585B8A1DE}">
      <dgm:prSet custT="1"/>
      <dgm:spPr/>
      <dgm:t>
        <a:bodyPr/>
        <a:lstStyle/>
        <a:p>
          <a:pPr rtl="0"/>
          <a:r>
            <a:rPr lang="en-US" sz="1800" smtClean="0"/>
            <a:t>When each IR enabled asset tag transmits its radio frequency beacon, it includes the IR ID that it is currently “seeing”</a:t>
          </a:r>
          <a:endParaRPr lang="en-US" sz="1800"/>
        </a:p>
      </dgm:t>
    </dgm:pt>
    <dgm:pt modelId="{3AB5ADAB-2599-457F-AB02-4D8358F424A2}" type="parTrans" cxnId="{FB8AE0BB-C378-4C81-AAE6-703D13679F07}">
      <dgm:prSet/>
      <dgm:spPr/>
      <dgm:t>
        <a:bodyPr/>
        <a:lstStyle/>
        <a:p>
          <a:endParaRPr lang="en-US" sz="1600"/>
        </a:p>
      </dgm:t>
    </dgm:pt>
    <dgm:pt modelId="{DCBC9EAA-ABB9-4B3E-A314-81C1D164F3A0}" type="sibTrans" cxnId="{FB8AE0BB-C378-4C81-AAE6-703D13679F07}">
      <dgm:prSet/>
      <dgm:spPr/>
      <dgm:t>
        <a:bodyPr/>
        <a:lstStyle/>
        <a:p>
          <a:endParaRPr lang="en-US" sz="1600"/>
        </a:p>
      </dgm:t>
    </dgm:pt>
    <dgm:pt modelId="{21AAB2F0-A793-4F74-B469-449002E4D179}">
      <dgm:prSet custT="1"/>
      <dgm:spPr/>
      <dgm:t>
        <a:bodyPr/>
        <a:lstStyle/>
        <a:p>
          <a:pPr rtl="0"/>
          <a:r>
            <a:rPr lang="en-US" sz="1800" dirty="0" smtClean="0"/>
            <a:t>RF Code software (ZM/AM/SM) interprets the IR ID to determine the location of the asset tag</a:t>
          </a:r>
          <a:endParaRPr lang="en-US" sz="1800" dirty="0"/>
        </a:p>
      </dgm:t>
    </dgm:pt>
    <dgm:pt modelId="{3EBCD65A-8E6A-466E-A20B-481E4BB71C8D}" type="parTrans" cxnId="{886569A4-DEC5-4B7E-A0F2-2A0B0987CBDB}">
      <dgm:prSet/>
      <dgm:spPr/>
      <dgm:t>
        <a:bodyPr/>
        <a:lstStyle/>
        <a:p>
          <a:endParaRPr lang="en-US" sz="1600"/>
        </a:p>
      </dgm:t>
    </dgm:pt>
    <dgm:pt modelId="{C2ACBE60-C770-43F9-A66D-03C0C05E9C38}" type="sibTrans" cxnId="{886569A4-DEC5-4B7E-A0F2-2A0B0987CBDB}">
      <dgm:prSet/>
      <dgm:spPr/>
      <dgm:t>
        <a:bodyPr/>
        <a:lstStyle/>
        <a:p>
          <a:endParaRPr lang="en-US" sz="1600"/>
        </a:p>
      </dgm:t>
    </dgm:pt>
    <dgm:pt modelId="{81E143BE-34DA-4982-96DD-E65D658F62BA}" type="pres">
      <dgm:prSet presAssocID="{733FD575-4BE4-461A-B120-E5A35B769F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BCEF0B-F798-4A31-88DA-9B9867970A8C}" type="pres">
      <dgm:prSet presAssocID="{44883FBA-E26B-45ED-80EE-832F7458A7A2}" presName="parentText" presStyleLbl="node1" presStyleIdx="0" presStyleCnt="2" custScaleY="61526" custLinFactNeighborY="-5217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7D8A4E-EE69-43E8-AF55-E9DE21B46158}" type="pres">
      <dgm:prSet presAssocID="{44883FBA-E26B-45ED-80EE-832F7458A7A2}" presName="childText" presStyleLbl="revTx" presStyleIdx="0" presStyleCnt="2" custScaleY="62868" custLinFactNeighborY="-397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FD4F90-B209-4E7F-9E81-630041612054}" type="pres">
      <dgm:prSet presAssocID="{3AF4BEB4-4A02-4E4D-A63B-9D188CD24DD7}" presName="parentText" presStyleLbl="node1" presStyleIdx="1" presStyleCnt="2" custScaleX="44348" custScaleY="40379" custLinFactNeighborX="-27665" custLinFactNeighborY="92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EBAD4C-7EB3-436E-84BA-2B96AEB8AFD2}" type="pres">
      <dgm:prSet presAssocID="{3AF4BEB4-4A02-4E4D-A63B-9D188CD24DD7}" presName="childText" presStyleLbl="revTx" presStyleIdx="1" presStyleCnt="2" custLinFactNeighborY="312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6569A4-DEC5-4B7E-A0F2-2A0B0987CBDB}" srcId="{3AF4BEB4-4A02-4E4D-A63B-9D188CD24DD7}" destId="{21AAB2F0-A793-4F74-B469-449002E4D179}" srcOrd="3" destOrd="0" parTransId="{3EBCD65A-8E6A-466E-A20B-481E4BB71C8D}" sibTransId="{C2ACBE60-C770-43F9-A66D-03C0C05E9C38}"/>
    <dgm:cxn modelId="{74E7D98A-6EC2-4361-97B7-AFA5C8F4B63D}" srcId="{3AF4BEB4-4A02-4E4D-A63B-9D188CD24DD7}" destId="{17AC9EE8-4EB4-4E6B-B29A-088586B9BAD7}" srcOrd="1" destOrd="0" parTransId="{EFE4B346-B874-43F4-9B5B-5D03962297BF}" sibTransId="{B3333E8A-03A2-4482-9F3E-D2D99C0434D9}"/>
    <dgm:cxn modelId="{1576E5F2-73AB-EC40-8FB6-74798C9EC1FD}" type="presOf" srcId="{AFCE8052-764C-4001-B98A-A23C677629C5}" destId="{8E7D8A4E-EE69-43E8-AF55-E9DE21B46158}" srcOrd="0" destOrd="0" presId="urn:microsoft.com/office/officeart/2005/8/layout/vList2"/>
    <dgm:cxn modelId="{FB8AE0BB-C378-4C81-AAE6-703D13679F07}" srcId="{3AF4BEB4-4A02-4E4D-A63B-9D188CD24DD7}" destId="{D34A99F4-DF79-45D2-ADB7-745585B8A1DE}" srcOrd="2" destOrd="0" parTransId="{3AB5ADAB-2599-457F-AB02-4D8358F424A2}" sibTransId="{DCBC9EAA-ABB9-4B3E-A314-81C1D164F3A0}"/>
    <dgm:cxn modelId="{93B7BFBA-FC2A-4DAD-9549-BF3C32B9E18F}" srcId="{733FD575-4BE4-461A-B120-E5A35B769FE5}" destId="{3AF4BEB4-4A02-4E4D-A63B-9D188CD24DD7}" srcOrd="1" destOrd="0" parTransId="{543FFFF9-21AF-4D3D-909D-519EAD97F83A}" sibTransId="{88CF2EBA-D273-493E-9A1D-7204EE861230}"/>
    <dgm:cxn modelId="{9EA53CAF-C061-444B-B67A-5D1153BDAF14}" srcId="{44883FBA-E26B-45ED-80EE-832F7458A7A2}" destId="{AFCE8052-764C-4001-B98A-A23C677629C5}" srcOrd="0" destOrd="0" parTransId="{388E2A2E-749A-4C55-BD23-84FC12961EF6}" sibTransId="{C2F23C50-0408-47A8-B95B-3FE1D005E05E}"/>
    <dgm:cxn modelId="{F032C43D-2296-054E-925B-EDDD5A037651}" type="presOf" srcId="{44883FBA-E26B-45ED-80EE-832F7458A7A2}" destId="{D7BCEF0B-F798-4A31-88DA-9B9867970A8C}" srcOrd="0" destOrd="0" presId="urn:microsoft.com/office/officeart/2005/8/layout/vList2"/>
    <dgm:cxn modelId="{1903EAC7-642E-463D-B500-D335CAD974F6}" srcId="{44883FBA-E26B-45ED-80EE-832F7458A7A2}" destId="{F958DCED-4FB2-4D8B-AA51-15F35E84851D}" srcOrd="1" destOrd="0" parTransId="{2D65A7A5-283E-4A30-8373-B6B2E24A7BBB}" sibTransId="{0DC6DCE0-8309-42A0-940B-9D3C5FD1C1CE}"/>
    <dgm:cxn modelId="{99F5B99F-28C9-4333-B650-CAC42A26954C}" srcId="{733FD575-4BE4-461A-B120-E5A35B769FE5}" destId="{44883FBA-E26B-45ED-80EE-832F7458A7A2}" srcOrd="0" destOrd="0" parTransId="{D21F301C-BC37-4908-AC1D-CEBCFDA6B06E}" sibTransId="{3F82CB52-0C00-4B0B-A0BE-18D70B087C38}"/>
    <dgm:cxn modelId="{D0F200CA-7D6F-7A4C-BA9A-0194C3B14B80}" type="presOf" srcId="{3AF4BEB4-4A02-4E4D-A63B-9D188CD24DD7}" destId="{13FD4F90-B209-4E7F-9E81-630041612054}" srcOrd="0" destOrd="0" presId="urn:microsoft.com/office/officeart/2005/8/layout/vList2"/>
    <dgm:cxn modelId="{67F9A1D7-999E-4845-A897-D6C9FE71FC69}" type="presOf" srcId="{21AAB2F0-A793-4F74-B469-449002E4D179}" destId="{4AEBAD4C-7EB3-436E-84BA-2B96AEB8AFD2}" srcOrd="0" destOrd="3" presId="urn:microsoft.com/office/officeart/2005/8/layout/vList2"/>
    <dgm:cxn modelId="{09E96001-82BA-D44E-A895-C96EEDE3A4F4}" type="presOf" srcId="{D34A99F4-DF79-45D2-ADB7-745585B8A1DE}" destId="{4AEBAD4C-7EB3-436E-84BA-2B96AEB8AFD2}" srcOrd="0" destOrd="2" presId="urn:microsoft.com/office/officeart/2005/8/layout/vList2"/>
    <dgm:cxn modelId="{9FEC98B8-A36C-7849-B87A-EB1F2A7C71C3}" type="presOf" srcId="{4884BC5B-E530-42C3-8CA8-D32E2D1E8506}" destId="{4AEBAD4C-7EB3-436E-84BA-2B96AEB8AFD2}" srcOrd="0" destOrd="0" presId="urn:microsoft.com/office/officeart/2005/8/layout/vList2"/>
    <dgm:cxn modelId="{A27AD86A-B418-FF40-8E47-0C7980532F9C}" type="presOf" srcId="{F958DCED-4FB2-4D8B-AA51-15F35E84851D}" destId="{8E7D8A4E-EE69-43E8-AF55-E9DE21B46158}" srcOrd="0" destOrd="1" presId="urn:microsoft.com/office/officeart/2005/8/layout/vList2"/>
    <dgm:cxn modelId="{EA89553B-2E54-934F-B0DE-A8498F113D36}" type="presOf" srcId="{17AC9EE8-4EB4-4E6B-B29A-088586B9BAD7}" destId="{4AEBAD4C-7EB3-436E-84BA-2B96AEB8AFD2}" srcOrd="0" destOrd="1" presId="urn:microsoft.com/office/officeart/2005/8/layout/vList2"/>
    <dgm:cxn modelId="{9C0DD193-324C-4BD8-96BD-4FA71D00BF37}" srcId="{3AF4BEB4-4A02-4E4D-A63B-9D188CD24DD7}" destId="{4884BC5B-E530-42C3-8CA8-D32E2D1E8506}" srcOrd="0" destOrd="0" parTransId="{246B2581-B438-4448-B254-FE2B0ADAF63F}" sibTransId="{6CF43AC8-946B-4687-9399-A023FB4B4D7D}"/>
    <dgm:cxn modelId="{AF3A405B-1B57-4340-9899-F0C4303C1C42}" type="presOf" srcId="{733FD575-4BE4-461A-B120-E5A35B769FE5}" destId="{81E143BE-34DA-4982-96DD-E65D658F62BA}" srcOrd="0" destOrd="0" presId="urn:microsoft.com/office/officeart/2005/8/layout/vList2"/>
    <dgm:cxn modelId="{BC38E35B-129E-874B-8B0F-DE9955DE3620}" type="presParOf" srcId="{81E143BE-34DA-4982-96DD-E65D658F62BA}" destId="{D7BCEF0B-F798-4A31-88DA-9B9867970A8C}" srcOrd="0" destOrd="0" presId="urn:microsoft.com/office/officeart/2005/8/layout/vList2"/>
    <dgm:cxn modelId="{23A8C27F-5720-CB4A-B054-17D2E2787FE7}" type="presParOf" srcId="{81E143BE-34DA-4982-96DD-E65D658F62BA}" destId="{8E7D8A4E-EE69-43E8-AF55-E9DE21B46158}" srcOrd="1" destOrd="0" presId="urn:microsoft.com/office/officeart/2005/8/layout/vList2"/>
    <dgm:cxn modelId="{CE325515-F810-B444-B1AB-8873ACCE4F9A}" type="presParOf" srcId="{81E143BE-34DA-4982-96DD-E65D658F62BA}" destId="{13FD4F90-B209-4E7F-9E81-630041612054}" srcOrd="2" destOrd="0" presId="urn:microsoft.com/office/officeart/2005/8/layout/vList2"/>
    <dgm:cxn modelId="{EE6B5B9E-CD94-9046-8A37-7E5757F2080B}" type="presParOf" srcId="{81E143BE-34DA-4982-96DD-E65D658F62BA}" destId="{4AEBAD4C-7EB3-436E-84BA-2B96AEB8AFD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B24189-0AC6-40D2-BAC8-D7B648C7496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3863E3-1A24-4E94-90C0-82DC7B916D44}">
      <dgm:prSet/>
      <dgm:spPr/>
      <dgm:t>
        <a:bodyPr/>
        <a:lstStyle/>
        <a:p>
          <a:pPr rtl="0"/>
          <a:r>
            <a:rPr lang="en-US" dirty="0" smtClean="0"/>
            <a:t>Physical Asset Tracking Solutions</a:t>
          </a:r>
          <a:endParaRPr lang="en-US" dirty="0"/>
        </a:p>
      </dgm:t>
    </dgm:pt>
    <dgm:pt modelId="{A06BC160-2CD6-48E3-9D80-0CCE8D3A7B5C}" type="parTrans" cxnId="{E2BA6253-2EEE-4850-AAA3-E95C75697AC3}">
      <dgm:prSet/>
      <dgm:spPr/>
      <dgm:t>
        <a:bodyPr/>
        <a:lstStyle/>
        <a:p>
          <a:endParaRPr lang="en-US"/>
        </a:p>
      </dgm:t>
    </dgm:pt>
    <dgm:pt modelId="{9E9A5206-60BB-478F-9090-09A03C5C5535}" type="sibTrans" cxnId="{E2BA6253-2EEE-4850-AAA3-E95C75697AC3}">
      <dgm:prSet/>
      <dgm:spPr/>
      <dgm:t>
        <a:bodyPr/>
        <a:lstStyle/>
        <a:p>
          <a:endParaRPr lang="en-US"/>
        </a:p>
      </dgm:t>
    </dgm:pt>
    <dgm:pt modelId="{DC222157-7EDB-4257-98F2-FBFD3C3CB8C3}">
      <dgm:prSet/>
      <dgm:spPr/>
      <dgm:t>
        <a:bodyPr/>
        <a:lstStyle/>
        <a:p>
          <a:pPr rtl="0"/>
          <a:r>
            <a:rPr lang="en-US" dirty="0" smtClean="0"/>
            <a:t>Wire-Free Monitoring Solutions</a:t>
          </a:r>
          <a:endParaRPr lang="en-US" dirty="0"/>
        </a:p>
      </dgm:t>
    </dgm:pt>
    <dgm:pt modelId="{9F04AB00-F632-4AD2-9EE1-946AD359E313}" type="parTrans" cxnId="{91A95391-97FE-44A4-9DFD-975AC03AF7F9}">
      <dgm:prSet/>
      <dgm:spPr/>
      <dgm:t>
        <a:bodyPr/>
        <a:lstStyle/>
        <a:p>
          <a:endParaRPr lang="en-US"/>
        </a:p>
      </dgm:t>
    </dgm:pt>
    <dgm:pt modelId="{EA07C3C3-B653-47AF-979C-812EC422677C}" type="sibTrans" cxnId="{91A95391-97FE-44A4-9DFD-975AC03AF7F9}">
      <dgm:prSet/>
      <dgm:spPr/>
      <dgm:t>
        <a:bodyPr/>
        <a:lstStyle/>
        <a:p>
          <a:endParaRPr lang="en-US"/>
        </a:p>
      </dgm:t>
    </dgm:pt>
    <dgm:pt modelId="{6BF1565F-4118-4FFA-BFB8-A41D07AF10F2}">
      <dgm:prSet/>
      <dgm:spPr/>
      <dgm:t>
        <a:bodyPr/>
        <a:lstStyle/>
        <a:p>
          <a:pPr rtl="0"/>
          <a:r>
            <a:rPr lang="en-US" dirty="0" smtClean="0"/>
            <a:t>Fully automated “real-time location system”</a:t>
          </a:r>
          <a:endParaRPr lang="en-US" dirty="0"/>
        </a:p>
      </dgm:t>
    </dgm:pt>
    <dgm:pt modelId="{70A2710B-F393-4590-84EF-1AD7A7FD8864}" type="parTrans" cxnId="{43F84BA2-58B7-4E88-9512-042A9B086AE4}">
      <dgm:prSet/>
      <dgm:spPr/>
      <dgm:t>
        <a:bodyPr/>
        <a:lstStyle/>
        <a:p>
          <a:endParaRPr lang="en-US"/>
        </a:p>
      </dgm:t>
    </dgm:pt>
    <dgm:pt modelId="{A739E225-3956-41EF-AE47-896F02A107A6}" type="sibTrans" cxnId="{43F84BA2-58B7-4E88-9512-042A9B086AE4}">
      <dgm:prSet/>
      <dgm:spPr/>
      <dgm:t>
        <a:bodyPr/>
        <a:lstStyle/>
        <a:p>
          <a:endParaRPr lang="en-US"/>
        </a:p>
      </dgm:t>
    </dgm:pt>
    <dgm:pt modelId="{B4A7ED9A-EEF0-4B43-B383-E9D96FD038E6}">
      <dgm:prSet/>
      <dgm:spPr/>
      <dgm:t>
        <a:bodyPr/>
        <a:lstStyle/>
        <a:p>
          <a:pPr rtl="0"/>
          <a:r>
            <a:rPr lang="en-US" dirty="0" smtClean="0"/>
            <a:t>Critical assets, locations &amp; people</a:t>
          </a:r>
          <a:endParaRPr lang="en-US" dirty="0"/>
        </a:p>
      </dgm:t>
    </dgm:pt>
    <dgm:pt modelId="{44DEAF74-6E8D-4EDF-A83C-00493AD53857}" type="parTrans" cxnId="{25FB0EFF-CDE2-4325-8C9B-B2D0BAE0CAF3}">
      <dgm:prSet/>
      <dgm:spPr/>
      <dgm:t>
        <a:bodyPr/>
        <a:lstStyle/>
        <a:p>
          <a:endParaRPr lang="en-US"/>
        </a:p>
      </dgm:t>
    </dgm:pt>
    <dgm:pt modelId="{2C698F0A-C14D-4867-9231-BF9DE56D84B5}" type="sibTrans" cxnId="{25FB0EFF-CDE2-4325-8C9B-B2D0BAE0CAF3}">
      <dgm:prSet/>
      <dgm:spPr/>
      <dgm:t>
        <a:bodyPr/>
        <a:lstStyle/>
        <a:p>
          <a:endParaRPr lang="en-US"/>
        </a:p>
      </dgm:t>
    </dgm:pt>
    <dgm:pt modelId="{7EEF3447-DB58-45E2-89B3-790268C4D550}">
      <dgm:prSet/>
      <dgm:spPr/>
      <dgm:t>
        <a:bodyPr/>
        <a:lstStyle/>
        <a:p>
          <a:pPr rtl="0"/>
          <a:endParaRPr lang="en-US" dirty="0"/>
        </a:p>
      </dgm:t>
    </dgm:pt>
    <dgm:pt modelId="{EE0B77A7-7FCF-44DA-A9AB-F2C2391D5040}" type="parTrans" cxnId="{D77FC968-C328-4F74-8FF2-08A265EF5BEC}">
      <dgm:prSet/>
      <dgm:spPr/>
      <dgm:t>
        <a:bodyPr/>
        <a:lstStyle/>
        <a:p>
          <a:endParaRPr lang="en-US"/>
        </a:p>
      </dgm:t>
    </dgm:pt>
    <dgm:pt modelId="{AEA41DD9-D011-4A3F-81AC-35FB3B16CCA8}" type="sibTrans" cxnId="{D77FC968-C328-4F74-8FF2-08A265EF5BEC}">
      <dgm:prSet/>
      <dgm:spPr/>
      <dgm:t>
        <a:bodyPr/>
        <a:lstStyle/>
        <a:p>
          <a:endParaRPr lang="en-US"/>
        </a:p>
      </dgm:t>
    </dgm:pt>
    <dgm:pt modelId="{522353BE-F933-4BA9-BB16-7F48B061535F}">
      <dgm:prSet/>
      <dgm:spPr/>
      <dgm:t>
        <a:bodyPr/>
        <a:lstStyle/>
        <a:p>
          <a:pPr rtl="0"/>
          <a:r>
            <a:rPr lang="en-US" dirty="0" smtClean="0"/>
            <a:t>Environmental Monitoring</a:t>
          </a:r>
          <a:endParaRPr lang="en-US" dirty="0"/>
        </a:p>
      </dgm:t>
    </dgm:pt>
    <dgm:pt modelId="{F0D76D47-60F5-412C-847E-6F99E92C2F9E}" type="parTrans" cxnId="{BD5C439F-8A29-46AA-8EF6-5779715CD475}">
      <dgm:prSet/>
      <dgm:spPr/>
      <dgm:t>
        <a:bodyPr/>
        <a:lstStyle/>
        <a:p>
          <a:endParaRPr lang="en-US"/>
        </a:p>
      </dgm:t>
    </dgm:pt>
    <dgm:pt modelId="{46D91909-BEA4-44BE-AB00-93558C34075B}" type="sibTrans" cxnId="{BD5C439F-8A29-46AA-8EF6-5779715CD475}">
      <dgm:prSet/>
      <dgm:spPr/>
      <dgm:t>
        <a:bodyPr/>
        <a:lstStyle/>
        <a:p>
          <a:endParaRPr lang="en-US"/>
        </a:p>
      </dgm:t>
    </dgm:pt>
    <dgm:pt modelId="{ACFAFD9C-B9EA-407F-BF2B-26DE094FC436}">
      <dgm:prSet/>
      <dgm:spPr/>
      <dgm:t>
        <a:bodyPr/>
        <a:lstStyle/>
        <a:p>
          <a:pPr rtl="0"/>
          <a:r>
            <a:rPr lang="en-US" dirty="0" smtClean="0"/>
            <a:t>Power Monitoring</a:t>
          </a:r>
          <a:endParaRPr lang="en-US" dirty="0"/>
        </a:p>
      </dgm:t>
    </dgm:pt>
    <dgm:pt modelId="{BC5F4D53-F3DB-44A8-8704-7AAD4E5FEC96}" type="parTrans" cxnId="{ED1DAC5D-0F84-4A54-8154-F5F9B15D0297}">
      <dgm:prSet/>
      <dgm:spPr/>
      <dgm:t>
        <a:bodyPr/>
        <a:lstStyle/>
        <a:p>
          <a:endParaRPr lang="en-US"/>
        </a:p>
      </dgm:t>
    </dgm:pt>
    <dgm:pt modelId="{49C26A7F-9A12-4C4D-8C2C-08EA721604D8}" type="sibTrans" cxnId="{ED1DAC5D-0F84-4A54-8154-F5F9B15D0297}">
      <dgm:prSet/>
      <dgm:spPr/>
      <dgm:t>
        <a:bodyPr/>
        <a:lstStyle/>
        <a:p>
          <a:endParaRPr lang="en-US"/>
        </a:p>
      </dgm:t>
    </dgm:pt>
    <dgm:pt modelId="{8A091DF0-6228-4AFE-B271-5A59D3555390}" type="pres">
      <dgm:prSet presAssocID="{C9B24189-0AC6-40D2-BAC8-D7B648C7496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1E388C-7C5D-41DB-9560-F9558D91DB08}" type="pres">
      <dgm:prSet presAssocID="{513863E3-1A24-4E94-90C0-82DC7B916D44}" presName="comp" presStyleCnt="0"/>
      <dgm:spPr/>
      <dgm:t>
        <a:bodyPr/>
        <a:lstStyle/>
        <a:p>
          <a:endParaRPr lang="en-US"/>
        </a:p>
      </dgm:t>
    </dgm:pt>
    <dgm:pt modelId="{6ED50FC0-2159-46A7-85C6-D998B541242D}" type="pres">
      <dgm:prSet presAssocID="{513863E3-1A24-4E94-90C0-82DC7B916D44}" presName="box" presStyleLbl="node1" presStyleIdx="0" presStyleCnt="2"/>
      <dgm:spPr/>
      <dgm:t>
        <a:bodyPr/>
        <a:lstStyle/>
        <a:p>
          <a:endParaRPr lang="en-US"/>
        </a:p>
      </dgm:t>
    </dgm:pt>
    <dgm:pt modelId="{9B520243-C4B4-46A7-8B59-C53E176DAE7A}" type="pres">
      <dgm:prSet presAssocID="{513863E3-1A24-4E94-90C0-82DC7B916D44}" presName="img" presStyleLbl="fgImgPlace1" presStyleIdx="0" presStyleCnt="2" custScaleY="79730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B218AE5-A223-4C14-BDF8-91FAC8DC5DC1}" type="pres">
      <dgm:prSet presAssocID="{513863E3-1A24-4E94-90C0-82DC7B916D44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9C13D7-64B2-48E1-A4FF-A31E5CA482CA}" type="pres">
      <dgm:prSet presAssocID="{9E9A5206-60BB-478F-9090-09A03C5C5535}" presName="spacer" presStyleCnt="0"/>
      <dgm:spPr/>
      <dgm:t>
        <a:bodyPr/>
        <a:lstStyle/>
        <a:p>
          <a:endParaRPr lang="en-US"/>
        </a:p>
      </dgm:t>
    </dgm:pt>
    <dgm:pt modelId="{BCA0922F-6B84-4687-9AAD-726692779AB6}" type="pres">
      <dgm:prSet presAssocID="{DC222157-7EDB-4257-98F2-FBFD3C3CB8C3}" presName="comp" presStyleCnt="0"/>
      <dgm:spPr/>
      <dgm:t>
        <a:bodyPr/>
        <a:lstStyle/>
        <a:p>
          <a:endParaRPr lang="en-US"/>
        </a:p>
      </dgm:t>
    </dgm:pt>
    <dgm:pt modelId="{D8AFEFFD-1EBF-4164-BCDB-9B9E06392559}" type="pres">
      <dgm:prSet presAssocID="{DC222157-7EDB-4257-98F2-FBFD3C3CB8C3}" presName="box" presStyleLbl="node1" presStyleIdx="1" presStyleCnt="2" custLinFactNeighborX="893" custLinFactNeighborY="-149"/>
      <dgm:spPr/>
      <dgm:t>
        <a:bodyPr/>
        <a:lstStyle/>
        <a:p>
          <a:endParaRPr lang="en-US"/>
        </a:p>
      </dgm:t>
    </dgm:pt>
    <dgm:pt modelId="{7F161B50-204E-4CEB-8843-F0DED345FB3D}" type="pres">
      <dgm:prSet presAssocID="{DC222157-7EDB-4257-98F2-FBFD3C3CB8C3}" presName="img" presStyleLbl="fgImgPlace1" presStyleIdx="1" presStyleCnt="2" custScaleY="83112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285F17E-7FB3-451B-9D66-06A08E6A6374}" type="pres">
      <dgm:prSet presAssocID="{DC222157-7EDB-4257-98F2-FBFD3C3CB8C3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357FD6-637A-8542-918F-FC7D5910728D}" type="presOf" srcId="{B4A7ED9A-EEF0-4B43-B383-E9D96FD038E6}" destId="{3B218AE5-A223-4C14-BDF8-91FAC8DC5DC1}" srcOrd="1" destOrd="2" presId="urn:microsoft.com/office/officeart/2005/8/layout/vList4"/>
    <dgm:cxn modelId="{9A0A53F1-1183-4C4D-B24B-C237E02CCEB9}" type="presOf" srcId="{C9B24189-0AC6-40D2-BAC8-D7B648C7496D}" destId="{8A091DF0-6228-4AFE-B271-5A59D3555390}" srcOrd="0" destOrd="0" presId="urn:microsoft.com/office/officeart/2005/8/layout/vList4"/>
    <dgm:cxn modelId="{6B3F20F3-1E9A-7B46-BB83-226E9158BB7B}" type="presOf" srcId="{522353BE-F933-4BA9-BB16-7F48B061535F}" destId="{D8AFEFFD-1EBF-4164-BCDB-9B9E06392559}" srcOrd="0" destOrd="1" presId="urn:microsoft.com/office/officeart/2005/8/layout/vList4"/>
    <dgm:cxn modelId="{91A95391-97FE-44A4-9DFD-975AC03AF7F9}" srcId="{C9B24189-0AC6-40D2-BAC8-D7B648C7496D}" destId="{DC222157-7EDB-4257-98F2-FBFD3C3CB8C3}" srcOrd="1" destOrd="0" parTransId="{9F04AB00-F632-4AD2-9EE1-946AD359E313}" sibTransId="{EA07C3C3-B653-47AF-979C-812EC422677C}"/>
    <dgm:cxn modelId="{69AFAFF4-CA2B-EC45-A064-FD8A5E60DC1C}" type="presOf" srcId="{6BF1565F-4118-4FFA-BFB8-A41D07AF10F2}" destId="{3B218AE5-A223-4C14-BDF8-91FAC8DC5DC1}" srcOrd="1" destOrd="1" presId="urn:microsoft.com/office/officeart/2005/8/layout/vList4"/>
    <dgm:cxn modelId="{0BFD750B-8601-F94B-9768-A21CCA2CAE27}" type="presOf" srcId="{513863E3-1A24-4E94-90C0-82DC7B916D44}" destId="{3B218AE5-A223-4C14-BDF8-91FAC8DC5DC1}" srcOrd="1" destOrd="0" presId="urn:microsoft.com/office/officeart/2005/8/layout/vList4"/>
    <dgm:cxn modelId="{E0666CED-5361-294E-A19B-1AF23E23FFC1}" type="presOf" srcId="{ACFAFD9C-B9EA-407F-BF2B-26DE094FC436}" destId="{D8AFEFFD-1EBF-4164-BCDB-9B9E06392559}" srcOrd="0" destOrd="2" presId="urn:microsoft.com/office/officeart/2005/8/layout/vList4"/>
    <dgm:cxn modelId="{14F3AB3C-CBE5-6748-BEB5-C40FAF48ABDB}" type="presOf" srcId="{DC222157-7EDB-4257-98F2-FBFD3C3CB8C3}" destId="{D8AFEFFD-1EBF-4164-BCDB-9B9E06392559}" srcOrd="0" destOrd="0" presId="urn:microsoft.com/office/officeart/2005/8/layout/vList4"/>
    <dgm:cxn modelId="{544C8FEF-3D55-704B-B712-8DEEF90EAACD}" type="presOf" srcId="{B4A7ED9A-EEF0-4B43-B383-E9D96FD038E6}" destId="{6ED50FC0-2159-46A7-85C6-D998B541242D}" srcOrd="0" destOrd="2" presId="urn:microsoft.com/office/officeart/2005/8/layout/vList4"/>
    <dgm:cxn modelId="{0D3F147C-35DC-064F-A71C-1F3F1E6483C2}" type="presOf" srcId="{522353BE-F933-4BA9-BB16-7F48B061535F}" destId="{A285F17E-7FB3-451B-9D66-06A08E6A6374}" srcOrd="1" destOrd="1" presId="urn:microsoft.com/office/officeart/2005/8/layout/vList4"/>
    <dgm:cxn modelId="{7E848525-1AEE-2A43-8F1F-54E346D2E4F5}" type="presOf" srcId="{DC222157-7EDB-4257-98F2-FBFD3C3CB8C3}" destId="{A285F17E-7FB3-451B-9D66-06A08E6A6374}" srcOrd="1" destOrd="0" presId="urn:microsoft.com/office/officeart/2005/8/layout/vList4"/>
    <dgm:cxn modelId="{CEB00EB4-923D-894F-9C06-EC19FE3F559F}" type="presOf" srcId="{513863E3-1A24-4E94-90C0-82DC7B916D44}" destId="{6ED50FC0-2159-46A7-85C6-D998B541242D}" srcOrd="0" destOrd="0" presId="urn:microsoft.com/office/officeart/2005/8/layout/vList4"/>
    <dgm:cxn modelId="{E2BA6253-2EEE-4850-AAA3-E95C75697AC3}" srcId="{C9B24189-0AC6-40D2-BAC8-D7B648C7496D}" destId="{513863E3-1A24-4E94-90C0-82DC7B916D44}" srcOrd="0" destOrd="0" parTransId="{A06BC160-2CD6-48E3-9D80-0CCE8D3A7B5C}" sibTransId="{9E9A5206-60BB-478F-9090-09A03C5C5535}"/>
    <dgm:cxn modelId="{193006B0-CF42-364E-8533-C5899CC75CFC}" type="presOf" srcId="{7EEF3447-DB58-45E2-89B3-790268C4D550}" destId="{6ED50FC0-2159-46A7-85C6-D998B541242D}" srcOrd="0" destOrd="3" presId="urn:microsoft.com/office/officeart/2005/8/layout/vList4"/>
    <dgm:cxn modelId="{25FB0EFF-CDE2-4325-8C9B-B2D0BAE0CAF3}" srcId="{513863E3-1A24-4E94-90C0-82DC7B916D44}" destId="{B4A7ED9A-EEF0-4B43-B383-E9D96FD038E6}" srcOrd="1" destOrd="0" parTransId="{44DEAF74-6E8D-4EDF-A83C-00493AD53857}" sibTransId="{2C698F0A-C14D-4867-9231-BF9DE56D84B5}"/>
    <dgm:cxn modelId="{ED1DAC5D-0F84-4A54-8154-F5F9B15D0297}" srcId="{DC222157-7EDB-4257-98F2-FBFD3C3CB8C3}" destId="{ACFAFD9C-B9EA-407F-BF2B-26DE094FC436}" srcOrd="1" destOrd="0" parTransId="{BC5F4D53-F3DB-44A8-8704-7AAD4E5FEC96}" sibTransId="{49C26A7F-9A12-4C4D-8C2C-08EA721604D8}"/>
    <dgm:cxn modelId="{3BDFA675-C2F9-4C45-84FD-BEFDFDCEF661}" type="presOf" srcId="{6BF1565F-4118-4FFA-BFB8-A41D07AF10F2}" destId="{6ED50FC0-2159-46A7-85C6-D998B541242D}" srcOrd="0" destOrd="1" presId="urn:microsoft.com/office/officeart/2005/8/layout/vList4"/>
    <dgm:cxn modelId="{CD1CB8D5-A447-CB44-8A6E-DEEC5AF15BE2}" type="presOf" srcId="{7EEF3447-DB58-45E2-89B3-790268C4D550}" destId="{3B218AE5-A223-4C14-BDF8-91FAC8DC5DC1}" srcOrd="1" destOrd="3" presId="urn:microsoft.com/office/officeart/2005/8/layout/vList4"/>
    <dgm:cxn modelId="{43F84BA2-58B7-4E88-9512-042A9B086AE4}" srcId="{513863E3-1A24-4E94-90C0-82DC7B916D44}" destId="{6BF1565F-4118-4FFA-BFB8-A41D07AF10F2}" srcOrd="0" destOrd="0" parTransId="{70A2710B-F393-4590-84EF-1AD7A7FD8864}" sibTransId="{A739E225-3956-41EF-AE47-896F02A107A6}"/>
    <dgm:cxn modelId="{D77FC968-C328-4F74-8FF2-08A265EF5BEC}" srcId="{513863E3-1A24-4E94-90C0-82DC7B916D44}" destId="{7EEF3447-DB58-45E2-89B3-790268C4D550}" srcOrd="2" destOrd="0" parTransId="{EE0B77A7-7FCF-44DA-A9AB-F2C2391D5040}" sibTransId="{AEA41DD9-D011-4A3F-81AC-35FB3B16CCA8}"/>
    <dgm:cxn modelId="{8A3C8E46-5179-3F48-849E-2B500FCFBA62}" type="presOf" srcId="{ACFAFD9C-B9EA-407F-BF2B-26DE094FC436}" destId="{A285F17E-7FB3-451B-9D66-06A08E6A6374}" srcOrd="1" destOrd="2" presId="urn:microsoft.com/office/officeart/2005/8/layout/vList4"/>
    <dgm:cxn modelId="{BD5C439F-8A29-46AA-8EF6-5779715CD475}" srcId="{DC222157-7EDB-4257-98F2-FBFD3C3CB8C3}" destId="{522353BE-F933-4BA9-BB16-7F48B061535F}" srcOrd="0" destOrd="0" parTransId="{F0D76D47-60F5-412C-847E-6F99E92C2F9E}" sibTransId="{46D91909-BEA4-44BE-AB00-93558C34075B}"/>
    <dgm:cxn modelId="{95C9E790-5ABD-A349-B419-BCFCF43A912C}" type="presParOf" srcId="{8A091DF0-6228-4AFE-B271-5A59D3555390}" destId="{791E388C-7C5D-41DB-9560-F9558D91DB08}" srcOrd="0" destOrd="0" presId="urn:microsoft.com/office/officeart/2005/8/layout/vList4"/>
    <dgm:cxn modelId="{0AC13D4B-1132-D040-8F77-74FDF8615BD1}" type="presParOf" srcId="{791E388C-7C5D-41DB-9560-F9558D91DB08}" destId="{6ED50FC0-2159-46A7-85C6-D998B541242D}" srcOrd="0" destOrd="0" presId="urn:microsoft.com/office/officeart/2005/8/layout/vList4"/>
    <dgm:cxn modelId="{9A592868-5749-5E45-8886-02468D1BFDD3}" type="presParOf" srcId="{791E388C-7C5D-41DB-9560-F9558D91DB08}" destId="{9B520243-C4B4-46A7-8B59-C53E176DAE7A}" srcOrd="1" destOrd="0" presId="urn:microsoft.com/office/officeart/2005/8/layout/vList4"/>
    <dgm:cxn modelId="{6555F556-3C1D-6C44-859D-6E369A0D1291}" type="presParOf" srcId="{791E388C-7C5D-41DB-9560-F9558D91DB08}" destId="{3B218AE5-A223-4C14-BDF8-91FAC8DC5DC1}" srcOrd="2" destOrd="0" presId="urn:microsoft.com/office/officeart/2005/8/layout/vList4"/>
    <dgm:cxn modelId="{FCCB4BBD-0332-1A43-BE02-50700B219CFC}" type="presParOf" srcId="{8A091DF0-6228-4AFE-B271-5A59D3555390}" destId="{999C13D7-64B2-48E1-A4FF-A31E5CA482CA}" srcOrd="1" destOrd="0" presId="urn:microsoft.com/office/officeart/2005/8/layout/vList4"/>
    <dgm:cxn modelId="{A91FA221-CEDD-2A4F-8EB4-5B5319A24C38}" type="presParOf" srcId="{8A091DF0-6228-4AFE-B271-5A59D3555390}" destId="{BCA0922F-6B84-4687-9AAD-726692779AB6}" srcOrd="2" destOrd="0" presId="urn:microsoft.com/office/officeart/2005/8/layout/vList4"/>
    <dgm:cxn modelId="{E814D73A-F160-B448-992C-2C2D406568D0}" type="presParOf" srcId="{BCA0922F-6B84-4687-9AAD-726692779AB6}" destId="{D8AFEFFD-1EBF-4164-BCDB-9B9E06392559}" srcOrd="0" destOrd="0" presId="urn:microsoft.com/office/officeart/2005/8/layout/vList4"/>
    <dgm:cxn modelId="{3BDCAB4A-93B0-2248-AA7A-FEA503BBDE03}" type="presParOf" srcId="{BCA0922F-6B84-4687-9AAD-726692779AB6}" destId="{7F161B50-204E-4CEB-8843-F0DED345FB3D}" srcOrd="1" destOrd="0" presId="urn:microsoft.com/office/officeart/2005/8/layout/vList4"/>
    <dgm:cxn modelId="{2B9DEED2-7400-7247-8974-803D5FB82396}" type="presParOf" srcId="{BCA0922F-6B84-4687-9AAD-726692779AB6}" destId="{A285F17E-7FB3-451B-9D66-06A08E6A637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573996C-1715-6A45-B307-85C73432A524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FB0CA6-8DEC-C54C-BEDF-58C118286DC9}">
      <dgm:prSet/>
      <dgm:spPr/>
      <dgm:t>
        <a:bodyPr/>
        <a:lstStyle/>
        <a:p>
          <a:pPr rtl="0"/>
          <a:r>
            <a:rPr lang="en-US" dirty="0" smtClean="0"/>
            <a:t>Next Generation Design</a:t>
          </a:r>
          <a:endParaRPr lang="en-US" dirty="0"/>
        </a:p>
      </dgm:t>
    </dgm:pt>
    <dgm:pt modelId="{621B75E4-5BF4-AA4B-BBC4-085E625CA6DF}" type="parTrans" cxnId="{1BDAABCC-6C0C-774C-B590-AD962AB0027B}">
      <dgm:prSet/>
      <dgm:spPr/>
      <dgm:t>
        <a:bodyPr/>
        <a:lstStyle/>
        <a:p>
          <a:endParaRPr lang="en-US"/>
        </a:p>
      </dgm:t>
    </dgm:pt>
    <dgm:pt modelId="{59514A91-2E28-BF4B-8399-FD243EDCE00A}" type="sibTrans" cxnId="{1BDAABCC-6C0C-774C-B590-AD962AB0027B}">
      <dgm:prSet/>
      <dgm:spPr/>
      <dgm:t>
        <a:bodyPr/>
        <a:lstStyle/>
        <a:p>
          <a:endParaRPr lang="en-US"/>
        </a:p>
      </dgm:t>
    </dgm:pt>
    <dgm:pt modelId="{0B8C8295-208E-074A-BCC0-CA341E4A3550}">
      <dgm:prSet/>
      <dgm:spPr/>
      <dgm:t>
        <a:bodyPr/>
        <a:lstStyle/>
        <a:p>
          <a:pPr rtl="0"/>
          <a:r>
            <a:rPr lang="en-US" smtClean="0"/>
            <a:t>Designed specifically for IT Asset Tracking in data centers</a:t>
          </a:r>
          <a:endParaRPr lang="en-US"/>
        </a:p>
      </dgm:t>
    </dgm:pt>
    <dgm:pt modelId="{A0F6179C-A18A-AD46-83F7-D5918D9F9A59}" type="parTrans" cxnId="{C8BAAB7B-1F01-8E4B-93EA-21091CF1B14C}">
      <dgm:prSet/>
      <dgm:spPr/>
      <dgm:t>
        <a:bodyPr/>
        <a:lstStyle/>
        <a:p>
          <a:endParaRPr lang="en-US"/>
        </a:p>
      </dgm:t>
    </dgm:pt>
    <dgm:pt modelId="{1FFB8C84-CC3C-8B4B-9ED4-D55686224774}" type="sibTrans" cxnId="{C8BAAB7B-1F01-8E4B-93EA-21091CF1B14C}">
      <dgm:prSet/>
      <dgm:spPr/>
      <dgm:t>
        <a:bodyPr/>
        <a:lstStyle/>
        <a:p>
          <a:endParaRPr lang="en-US"/>
        </a:p>
      </dgm:t>
    </dgm:pt>
    <dgm:pt modelId="{3C6585BA-3D14-D442-A265-A9C02E17FE7B}">
      <dgm:prSet/>
      <dgm:spPr/>
      <dgm:t>
        <a:bodyPr/>
        <a:lstStyle/>
        <a:p>
          <a:pPr rtl="0"/>
          <a:r>
            <a:rPr lang="en-US" smtClean="0"/>
            <a:t>40% smaller than existing IT Asset Tracking tags</a:t>
          </a:r>
          <a:endParaRPr lang="en-US"/>
        </a:p>
      </dgm:t>
    </dgm:pt>
    <dgm:pt modelId="{77AB4C69-6873-734F-9622-539285307029}" type="parTrans" cxnId="{58FE9236-6500-2847-9BF2-43C4B1411CA6}">
      <dgm:prSet/>
      <dgm:spPr/>
      <dgm:t>
        <a:bodyPr/>
        <a:lstStyle/>
        <a:p>
          <a:endParaRPr lang="en-US"/>
        </a:p>
      </dgm:t>
    </dgm:pt>
    <dgm:pt modelId="{DA6AA070-1D23-5548-BC4C-211F5A79B718}" type="sibTrans" cxnId="{58FE9236-6500-2847-9BF2-43C4B1411CA6}">
      <dgm:prSet/>
      <dgm:spPr/>
      <dgm:t>
        <a:bodyPr/>
        <a:lstStyle/>
        <a:p>
          <a:endParaRPr lang="en-US"/>
        </a:p>
      </dgm:t>
    </dgm:pt>
    <dgm:pt modelId="{71E60125-147C-114E-9039-C90A5032612D}">
      <dgm:prSet/>
      <dgm:spPr/>
      <dgm:t>
        <a:bodyPr/>
        <a:lstStyle/>
        <a:p>
          <a:pPr rtl="0"/>
          <a:r>
            <a:rPr lang="en-US" smtClean="0"/>
            <a:t>Reusable as assets phase out before tag life expires</a:t>
          </a:r>
          <a:endParaRPr lang="en-US"/>
        </a:p>
      </dgm:t>
    </dgm:pt>
    <dgm:pt modelId="{FFE969D0-3BA3-0A42-AD12-385791904D9C}" type="parTrans" cxnId="{8F1531B3-CD6E-5948-B0A4-8F43139428C8}">
      <dgm:prSet/>
      <dgm:spPr/>
      <dgm:t>
        <a:bodyPr/>
        <a:lstStyle/>
        <a:p>
          <a:endParaRPr lang="en-US"/>
        </a:p>
      </dgm:t>
    </dgm:pt>
    <dgm:pt modelId="{F07D68D6-E8D7-394D-99EF-C1B8939B23AA}" type="sibTrans" cxnId="{8F1531B3-CD6E-5948-B0A4-8F43139428C8}">
      <dgm:prSet/>
      <dgm:spPr/>
      <dgm:t>
        <a:bodyPr/>
        <a:lstStyle/>
        <a:p>
          <a:endParaRPr lang="en-US"/>
        </a:p>
      </dgm:t>
    </dgm:pt>
    <dgm:pt modelId="{0B82FAFB-D480-1E4A-A0FE-78646D88ADE0}">
      <dgm:prSet/>
      <dgm:spPr/>
      <dgm:t>
        <a:bodyPr/>
        <a:lstStyle/>
        <a:p>
          <a:pPr rtl="0"/>
          <a:r>
            <a:rPr lang="en-US" smtClean="0"/>
            <a:t>5 year battery life</a:t>
          </a:r>
          <a:endParaRPr lang="en-US"/>
        </a:p>
      </dgm:t>
    </dgm:pt>
    <dgm:pt modelId="{39DD25BB-24FF-794F-9D61-9AAADF0C6CE9}" type="parTrans" cxnId="{AEEE53C0-E3C3-B24E-AE9F-0703F9548E0B}">
      <dgm:prSet/>
      <dgm:spPr/>
      <dgm:t>
        <a:bodyPr/>
        <a:lstStyle/>
        <a:p>
          <a:endParaRPr lang="en-US"/>
        </a:p>
      </dgm:t>
    </dgm:pt>
    <dgm:pt modelId="{D2828642-7D97-BF45-9EDA-2FB05B4C7BE5}" type="sibTrans" cxnId="{AEEE53C0-E3C3-B24E-AE9F-0703F9548E0B}">
      <dgm:prSet/>
      <dgm:spPr/>
      <dgm:t>
        <a:bodyPr/>
        <a:lstStyle/>
        <a:p>
          <a:endParaRPr lang="en-US"/>
        </a:p>
      </dgm:t>
    </dgm:pt>
    <dgm:pt modelId="{60035E67-BD59-1F4F-96CC-ECB44D8AD461}">
      <dgm:prSet/>
      <dgm:spPr/>
      <dgm:t>
        <a:bodyPr/>
        <a:lstStyle/>
        <a:p>
          <a:pPr rtl="0"/>
          <a:r>
            <a:rPr lang="en-US" smtClean="0"/>
            <a:t>Enhanced IR Capability</a:t>
          </a:r>
          <a:endParaRPr lang="en-US"/>
        </a:p>
      </dgm:t>
    </dgm:pt>
    <dgm:pt modelId="{572D9033-24C7-584B-A527-E47C16289ED4}" type="parTrans" cxnId="{66593026-F649-7445-96A9-DE6E42D424B6}">
      <dgm:prSet/>
      <dgm:spPr/>
      <dgm:t>
        <a:bodyPr/>
        <a:lstStyle/>
        <a:p>
          <a:endParaRPr lang="en-US"/>
        </a:p>
      </dgm:t>
    </dgm:pt>
    <dgm:pt modelId="{70453519-6931-4840-82D3-5FA8A2912ED4}" type="sibTrans" cxnId="{66593026-F649-7445-96A9-DE6E42D424B6}">
      <dgm:prSet/>
      <dgm:spPr/>
      <dgm:t>
        <a:bodyPr/>
        <a:lstStyle/>
        <a:p>
          <a:endParaRPr lang="en-US"/>
        </a:p>
      </dgm:t>
    </dgm:pt>
    <dgm:pt modelId="{5E0764A2-7E26-184E-B320-CC39B5444509}">
      <dgm:prSet/>
      <dgm:spPr/>
      <dgm:t>
        <a:bodyPr/>
        <a:lstStyle/>
        <a:p>
          <a:pPr rtl="0"/>
          <a:r>
            <a:rPr lang="en-US" smtClean="0"/>
            <a:t>Compatible with A750 Room Locators and A740 Rack Locators</a:t>
          </a:r>
          <a:endParaRPr lang="en-US"/>
        </a:p>
      </dgm:t>
    </dgm:pt>
    <dgm:pt modelId="{28E6F679-6D9B-5940-AE30-E795CF7FD8BE}" type="parTrans" cxnId="{FCFA13C4-EE18-2244-8652-EFB878F2430E}">
      <dgm:prSet/>
      <dgm:spPr/>
      <dgm:t>
        <a:bodyPr/>
        <a:lstStyle/>
        <a:p>
          <a:endParaRPr lang="en-US"/>
        </a:p>
      </dgm:t>
    </dgm:pt>
    <dgm:pt modelId="{183582FC-B609-4C47-80C9-EF37DD48BAE7}" type="sibTrans" cxnId="{FCFA13C4-EE18-2244-8652-EFB878F2430E}">
      <dgm:prSet/>
      <dgm:spPr/>
      <dgm:t>
        <a:bodyPr/>
        <a:lstStyle/>
        <a:p>
          <a:endParaRPr lang="en-US"/>
        </a:p>
      </dgm:t>
    </dgm:pt>
    <dgm:pt modelId="{6A15A46C-245E-A84B-B0B3-A023C6239C4F}">
      <dgm:prSet/>
      <dgm:spPr/>
      <dgm:t>
        <a:bodyPr/>
        <a:lstStyle/>
        <a:p>
          <a:pPr rtl="0"/>
          <a:r>
            <a:rPr lang="en-US" smtClean="0"/>
            <a:t>Utilizes 4 IR receives enhancing ability to “see” IR location signals</a:t>
          </a:r>
          <a:endParaRPr lang="en-US"/>
        </a:p>
      </dgm:t>
    </dgm:pt>
    <dgm:pt modelId="{012DEE49-CE19-3F4C-A55D-040DB2E120D9}" type="parTrans" cxnId="{33D9800F-FB2C-9546-A7C3-12E6094396A2}">
      <dgm:prSet/>
      <dgm:spPr/>
      <dgm:t>
        <a:bodyPr/>
        <a:lstStyle/>
        <a:p>
          <a:endParaRPr lang="en-US"/>
        </a:p>
      </dgm:t>
    </dgm:pt>
    <dgm:pt modelId="{63B2DA1F-09DE-FB41-AA37-0862F79E3009}" type="sibTrans" cxnId="{33D9800F-FB2C-9546-A7C3-12E6094396A2}">
      <dgm:prSet/>
      <dgm:spPr/>
      <dgm:t>
        <a:bodyPr/>
        <a:lstStyle/>
        <a:p>
          <a:endParaRPr lang="en-US"/>
        </a:p>
      </dgm:t>
    </dgm:pt>
    <dgm:pt modelId="{291E3EDB-3F06-BC45-8B9F-811ACD593F92}">
      <dgm:prSet/>
      <dgm:spPr/>
      <dgm:t>
        <a:bodyPr/>
        <a:lstStyle/>
        <a:p>
          <a:pPr rtl="0"/>
          <a:r>
            <a:rPr lang="en-US" smtClean="0"/>
            <a:t>Flexible Attachment Tabs</a:t>
          </a:r>
          <a:endParaRPr lang="en-US"/>
        </a:p>
      </dgm:t>
    </dgm:pt>
    <dgm:pt modelId="{72C8879B-6E05-1545-9805-07856F0BF5EF}" type="parTrans" cxnId="{505E8347-2AD9-6146-82E2-ECCAF3F472D4}">
      <dgm:prSet/>
      <dgm:spPr/>
      <dgm:t>
        <a:bodyPr/>
        <a:lstStyle/>
        <a:p>
          <a:endParaRPr lang="en-US"/>
        </a:p>
      </dgm:t>
    </dgm:pt>
    <dgm:pt modelId="{44CD6ED6-A10F-374B-B953-3AE385F7B8B9}" type="sibTrans" cxnId="{505E8347-2AD9-6146-82E2-ECCAF3F472D4}">
      <dgm:prSet/>
      <dgm:spPr/>
      <dgm:t>
        <a:bodyPr/>
        <a:lstStyle/>
        <a:p>
          <a:endParaRPr lang="en-US"/>
        </a:p>
      </dgm:t>
    </dgm:pt>
    <dgm:pt modelId="{5FA625AE-5D53-2545-A842-E7568E5F5A5B}">
      <dgm:prSet/>
      <dgm:spPr/>
      <dgm:t>
        <a:bodyPr/>
        <a:lstStyle/>
        <a:p>
          <a:pPr rtl="0"/>
          <a:r>
            <a:rPr lang="en-US" smtClean="0"/>
            <a:t>Disposable attachment tabs affix tag to asset</a:t>
          </a:r>
          <a:endParaRPr lang="en-US"/>
        </a:p>
      </dgm:t>
    </dgm:pt>
    <dgm:pt modelId="{FD9B296A-188F-A842-9381-B4EE95ACBF5D}" type="parTrans" cxnId="{CC1D25A4-B77B-9B4D-A6DB-1ADE7910E3B0}">
      <dgm:prSet/>
      <dgm:spPr/>
      <dgm:t>
        <a:bodyPr/>
        <a:lstStyle/>
        <a:p>
          <a:endParaRPr lang="en-US"/>
        </a:p>
      </dgm:t>
    </dgm:pt>
    <dgm:pt modelId="{0648358C-3030-7040-BCCE-70AA6760CBF0}" type="sibTrans" cxnId="{CC1D25A4-B77B-9B4D-A6DB-1ADE7910E3B0}">
      <dgm:prSet/>
      <dgm:spPr/>
      <dgm:t>
        <a:bodyPr/>
        <a:lstStyle/>
        <a:p>
          <a:endParaRPr lang="en-US"/>
        </a:p>
      </dgm:t>
    </dgm:pt>
    <dgm:pt modelId="{BBE36002-4E36-EE4C-BBE1-64D8EC25DA30}">
      <dgm:prSet/>
      <dgm:spPr/>
      <dgm:t>
        <a:bodyPr/>
        <a:lstStyle/>
        <a:p>
          <a:pPr rtl="0"/>
          <a:r>
            <a:rPr lang="en-US" smtClean="0"/>
            <a:t>3 types of tabs enables maximum attachment flexibility</a:t>
          </a:r>
          <a:endParaRPr lang="en-US"/>
        </a:p>
      </dgm:t>
    </dgm:pt>
    <dgm:pt modelId="{7716D200-6AB5-AB41-8FE5-0EFE41E5405A}" type="parTrans" cxnId="{20136A84-3C5C-C148-B4CF-F16BE2403373}">
      <dgm:prSet/>
      <dgm:spPr/>
      <dgm:t>
        <a:bodyPr/>
        <a:lstStyle/>
        <a:p>
          <a:endParaRPr lang="en-US"/>
        </a:p>
      </dgm:t>
    </dgm:pt>
    <dgm:pt modelId="{8D908907-9C49-3A47-A496-B3446492E0D1}" type="sibTrans" cxnId="{20136A84-3C5C-C148-B4CF-F16BE2403373}">
      <dgm:prSet/>
      <dgm:spPr/>
      <dgm:t>
        <a:bodyPr/>
        <a:lstStyle/>
        <a:p>
          <a:endParaRPr lang="en-US"/>
        </a:p>
      </dgm:t>
    </dgm:pt>
    <dgm:pt modelId="{F506C664-3D90-1D48-A5C5-8FDA71AE29D2}" type="pres">
      <dgm:prSet presAssocID="{2573996C-1715-6A45-B307-85C73432A52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359078-3541-F040-A14C-36D9B329E0F2}" type="pres">
      <dgm:prSet presAssocID="{6EFB0CA6-8DEC-C54C-BEDF-58C118286DC9}" presName="parentLin" presStyleCnt="0"/>
      <dgm:spPr/>
    </dgm:pt>
    <dgm:pt modelId="{F8AB571C-37C1-7D46-8B0F-2F2C7BE0A769}" type="pres">
      <dgm:prSet presAssocID="{6EFB0CA6-8DEC-C54C-BEDF-58C118286DC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154ADF5-9CEC-CA4B-AEFB-3956F349627B}" type="pres">
      <dgm:prSet presAssocID="{6EFB0CA6-8DEC-C54C-BEDF-58C118286DC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0C8F8A-8FBD-9F45-A9C8-CEDB7070EAA7}" type="pres">
      <dgm:prSet presAssocID="{6EFB0CA6-8DEC-C54C-BEDF-58C118286DC9}" presName="negativeSpace" presStyleCnt="0"/>
      <dgm:spPr/>
    </dgm:pt>
    <dgm:pt modelId="{FF6F64E1-5ECB-2741-8190-27B68B6E8CCF}" type="pres">
      <dgm:prSet presAssocID="{6EFB0CA6-8DEC-C54C-BEDF-58C118286DC9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838121-28E7-7B43-ADD3-B0B8180E7E8A}" type="pres">
      <dgm:prSet presAssocID="{59514A91-2E28-BF4B-8399-FD243EDCE00A}" presName="spaceBetweenRectangles" presStyleCnt="0"/>
      <dgm:spPr/>
    </dgm:pt>
    <dgm:pt modelId="{AA8363A1-C608-4947-AE5F-EC5B91AE16C1}" type="pres">
      <dgm:prSet presAssocID="{60035E67-BD59-1F4F-96CC-ECB44D8AD461}" presName="parentLin" presStyleCnt="0"/>
      <dgm:spPr/>
    </dgm:pt>
    <dgm:pt modelId="{16413A22-62ED-9046-A0D4-389CE5109A56}" type="pres">
      <dgm:prSet presAssocID="{60035E67-BD59-1F4F-96CC-ECB44D8AD46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76BC1E3-264E-5442-A6FC-5BA8279D5E76}" type="pres">
      <dgm:prSet presAssocID="{60035E67-BD59-1F4F-96CC-ECB44D8AD46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C1966-820D-C742-AD82-7953D12B00AC}" type="pres">
      <dgm:prSet presAssocID="{60035E67-BD59-1F4F-96CC-ECB44D8AD461}" presName="negativeSpace" presStyleCnt="0"/>
      <dgm:spPr/>
    </dgm:pt>
    <dgm:pt modelId="{DFC56641-615C-E44D-B271-9697F3F0A285}" type="pres">
      <dgm:prSet presAssocID="{60035E67-BD59-1F4F-96CC-ECB44D8AD461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0D68A-8A32-754F-857A-9AC97E59115B}" type="pres">
      <dgm:prSet presAssocID="{70453519-6931-4840-82D3-5FA8A2912ED4}" presName="spaceBetweenRectangles" presStyleCnt="0"/>
      <dgm:spPr/>
    </dgm:pt>
    <dgm:pt modelId="{42F1352F-B40D-8942-BEEC-F2ED2E9E86D6}" type="pres">
      <dgm:prSet presAssocID="{291E3EDB-3F06-BC45-8B9F-811ACD593F92}" presName="parentLin" presStyleCnt="0"/>
      <dgm:spPr/>
    </dgm:pt>
    <dgm:pt modelId="{C0A18430-0C8A-FF49-8B34-C11239CE9851}" type="pres">
      <dgm:prSet presAssocID="{291E3EDB-3F06-BC45-8B9F-811ACD593F92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CCFF4968-ACCB-EE44-809B-DBB370EA326B}" type="pres">
      <dgm:prSet presAssocID="{291E3EDB-3F06-BC45-8B9F-811ACD593F9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91EFC-D3CA-D74C-9788-8B6B4403D97A}" type="pres">
      <dgm:prSet presAssocID="{291E3EDB-3F06-BC45-8B9F-811ACD593F92}" presName="negativeSpace" presStyleCnt="0"/>
      <dgm:spPr/>
    </dgm:pt>
    <dgm:pt modelId="{4ABBD258-F1F6-0845-B09A-3A524B88EB16}" type="pres">
      <dgm:prSet presAssocID="{291E3EDB-3F06-BC45-8B9F-811ACD593F92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BAAB7B-1F01-8E4B-93EA-21091CF1B14C}" srcId="{6EFB0CA6-8DEC-C54C-BEDF-58C118286DC9}" destId="{0B8C8295-208E-074A-BCC0-CA341E4A3550}" srcOrd="0" destOrd="0" parTransId="{A0F6179C-A18A-AD46-83F7-D5918D9F9A59}" sibTransId="{1FFB8C84-CC3C-8B4B-9ED4-D55686224774}"/>
    <dgm:cxn modelId="{1BDAABCC-6C0C-774C-B590-AD962AB0027B}" srcId="{2573996C-1715-6A45-B307-85C73432A524}" destId="{6EFB0CA6-8DEC-C54C-BEDF-58C118286DC9}" srcOrd="0" destOrd="0" parTransId="{621B75E4-5BF4-AA4B-BBC4-085E625CA6DF}" sibTransId="{59514A91-2E28-BF4B-8399-FD243EDCE00A}"/>
    <dgm:cxn modelId="{FCFA13C4-EE18-2244-8652-EFB878F2430E}" srcId="{60035E67-BD59-1F4F-96CC-ECB44D8AD461}" destId="{5E0764A2-7E26-184E-B320-CC39B5444509}" srcOrd="0" destOrd="0" parTransId="{28E6F679-6D9B-5940-AE30-E795CF7FD8BE}" sibTransId="{183582FC-B609-4C47-80C9-EF37DD48BAE7}"/>
    <dgm:cxn modelId="{33D9800F-FB2C-9546-A7C3-12E6094396A2}" srcId="{60035E67-BD59-1F4F-96CC-ECB44D8AD461}" destId="{6A15A46C-245E-A84B-B0B3-A023C6239C4F}" srcOrd="1" destOrd="0" parTransId="{012DEE49-CE19-3F4C-A55D-040DB2E120D9}" sibTransId="{63B2DA1F-09DE-FB41-AA37-0862F79E3009}"/>
    <dgm:cxn modelId="{3815AE47-0842-EC46-AD10-EF750300AF51}" type="presOf" srcId="{6A15A46C-245E-A84B-B0B3-A023C6239C4F}" destId="{DFC56641-615C-E44D-B271-9697F3F0A285}" srcOrd="0" destOrd="1" presId="urn:microsoft.com/office/officeart/2005/8/layout/list1"/>
    <dgm:cxn modelId="{248BF1DC-7409-8A4E-8DF5-2120EDE7A244}" type="presOf" srcId="{291E3EDB-3F06-BC45-8B9F-811ACD593F92}" destId="{C0A18430-0C8A-FF49-8B34-C11239CE9851}" srcOrd="0" destOrd="0" presId="urn:microsoft.com/office/officeart/2005/8/layout/list1"/>
    <dgm:cxn modelId="{4369E00D-EC48-1B43-B508-EDE036E6D281}" type="presOf" srcId="{2573996C-1715-6A45-B307-85C73432A524}" destId="{F506C664-3D90-1D48-A5C5-8FDA71AE29D2}" srcOrd="0" destOrd="0" presId="urn:microsoft.com/office/officeart/2005/8/layout/list1"/>
    <dgm:cxn modelId="{8F1531B3-CD6E-5948-B0A4-8F43139428C8}" srcId="{6EFB0CA6-8DEC-C54C-BEDF-58C118286DC9}" destId="{71E60125-147C-114E-9039-C90A5032612D}" srcOrd="2" destOrd="0" parTransId="{FFE969D0-3BA3-0A42-AD12-385791904D9C}" sibTransId="{F07D68D6-E8D7-394D-99EF-C1B8939B23AA}"/>
    <dgm:cxn modelId="{54A4B17B-1DC5-3C47-902C-D8D4B10942D1}" type="presOf" srcId="{60035E67-BD59-1F4F-96CC-ECB44D8AD461}" destId="{976BC1E3-264E-5442-A6FC-5BA8279D5E76}" srcOrd="1" destOrd="0" presId="urn:microsoft.com/office/officeart/2005/8/layout/list1"/>
    <dgm:cxn modelId="{2B4E2A81-CB80-0C40-8201-3773B94118A1}" type="presOf" srcId="{60035E67-BD59-1F4F-96CC-ECB44D8AD461}" destId="{16413A22-62ED-9046-A0D4-389CE5109A56}" srcOrd="0" destOrd="0" presId="urn:microsoft.com/office/officeart/2005/8/layout/list1"/>
    <dgm:cxn modelId="{AEEE53C0-E3C3-B24E-AE9F-0703F9548E0B}" srcId="{6EFB0CA6-8DEC-C54C-BEDF-58C118286DC9}" destId="{0B82FAFB-D480-1E4A-A0FE-78646D88ADE0}" srcOrd="3" destOrd="0" parTransId="{39DD25BB-24FF-794F-9D61-9AAADF0C6CE9}" sibTransId="{D2828642-7D97-BF45-9EDA-2FB05B4C7BE5}"/>
    <dgm:cxn modelId="{DF069FCA-AB2E-9B4D-9F33-D3440DCCE3C6}" type="presOf" srcId="{6EFB0CA6-8DEC-C54C-BEDF-58C118286DC9}" destId="{F8AB571C-37C1-7D46-8B0F-2F2C7BE0A769}" srcOrd="0" destOrd="0" presId="urn:microsoft.com/office/officeart/2005/8/layout/list1"/>
    <dgm:cxn modelId="{0390CAAA-1169-4C47-B9CB-DEE1948BF4C5}" type="presOf" srcId="{3C6585BA-3D14-D442-A265-A9C02E17FE7B}" destId="{FF6F64E1-5ECB-2741-8190-27B68B6E8CCF}" srcOrd="0" destOrd="1" presId="urn:microsoft.com/office/officeart/2005/8/layout/list1"/>
    <dgm:cxn modelId="{217DF3B5-2FE5-5F4A-AC4B-826B11E74E2C}" type="presOf" srcId="{291E3EDB-3F06-BC45-8B9F-811ACD593F92}" destId="{CCFF4968-ACCB-EE44-809B-DBB370EA326B}" srcOrd="1" destOrd="0" presId="urn:microsoft.com/office/officeart/2005/8/layout/list1"/>
    <dgm:cxn modelId="{01AF1C46-D8C8-074F-B945-0B94CF6D7031}" type="presOf" srcId="{0B82FAFB-D480-1E4A-A0FE-78646D88ADE0}" destId="{FF6F64E1-5ECB-2741-8190-27B68B6E8CCF}" srcOrd="0" destOrd="3" presId="urn:microsoft.com/office/officeart/2005/8/layout/list1"/>
    <dgm:cxn modelId="{505E8347-2AD9-6146-82E2-ECCAF3F472D4}" srcId="{2573996C-1715-6A45-B307-85C73432A524}" destId="{291E3EDB-3F06-BC45-8B9F-811ACD593F92}" srcOrd="2" destOrd="0" parTransId="{72C8879B-6E05-1545-9805-07856F0BF5EF}" sibTransId="{44CD6ED6-A10F-374B-B953-3AE385F7B8B9}"/>
    <dgm:cxn modelId="{B0E6A720-EB42-D741-9DCE-75A25BA3E180}" type="presOf" srcId="{71E60125-147C-114E-9039-C90A5032612D}" destId="{FF6F64E1-5ECB-2741-8190-27B68B6E8CCF}" srcOrd="0" destOrd="2" presId="urn:microsoft.com/office/officeart/2005/8/layout/list1"/>
    <dgm:cxn modelId="{C360985B-CB9D-E54A-B0C3-34605477054E}" type="presOf" srcId="{BBE36002-4E36-EE4C-BBE1-64D8EC25DA30}" destId="{4ABBD258-F1F6-0845-B09A-3A524B88EB16}" srcOrd="0" destOrd="1" presId="urn:microsoft.com/office/officeart/2005/8/layout/list1"/>
    <dgm:cxn modelId="{58FE9236-6500-2847-9BF2-43C4B1411CA6}" srcId="{6EFB0CA6-8DEC-C54C-BEDF-58C118286DC9}" destId="{3C6585BA-3D14-D442-A265-A9C02E17FE7B}" srcOrd="1" destOrd="0" parTransId="{77AB4C69-6873-734F-9622-539285307029}" sibTransId="{DA6AA070-1D23-5548-BC4C-211F5A79B718}"/>
    <dgm:cxn modelId="{CC1D25A4-B77B-9B4D-A6DB-1ADE7910E3B0}" srcId="{291E3EDB-3F06-BC45-8B9F-811ACD593F92}" destId="{5FA625AE-5D53-2545-A842-E7568E5F5A5B}" srcOrd="0" destOrd="0" parTransId="{FD9B296A-188F-A842-9381-B4EE95ACBF5D}" sibTransId="{0648358C-3030-7040-BCCE-70AA6760CBF0}"/>
    <dgm:cxn modelId="{0EC2EA63-DE17-5648-91A2-71979FFB4E5F}" type="presOf" srcId="{5FA625AE-5D53-2545-A842-E7568E5F5A5B}" destId="{4ABBD258-F1F6-0845-B09A-3A524B88EB16}" srcOrd="0" destOrd="0" presId="urn:microsoft.com/office/officeart/2005/8/layout/list1"/>
    <dgm:cxn modelId="{E5698222-9D49-E144-9C05-B6F70064212A}" type="presOf" srcId="{5E0764A2-7E26-184E-B320-CC39B5444509}" destId="{DFC56641-615C-E44D-B271-9697F3F0A285}" srcOrd="0" destOrd="0" presId="urn:microsoft.com/office/officeart/2005/8/layout/list1"/>
    <dgm:cxn modelId="{20136A84-3C5C-C148-B4CF-F16BE2403373}" srcId="{291E3EDB-3F06-BC45-8B9F-811ACD593F92}" destId="{BBE36002-4E36-EE4C-BBE1-64D8EC25DA30}" srcOrd="1" destOrd="0" parTransId="{7716D200-6AB5-AB41-8FE5-0EFE41E5405A}" sibTransId="{8D908907-9C49-3A47-A496-B3446492E0D1}"/>
    <dgm:cxn modelId="{66593026-F649-7445-96A9-DE6E42D424B6}" srcId="{2573996C-1715-6A45-B307-85C73432A524}" destId="{60035E67-BD59-1F4F-96CC-ECB44D8AD461}" srcOrd="1" destOrd="0" parTransId="{572D9033-24C7-584B-A527-E47C16289ED4}" sibTransId="{70453519-6931-4840-82D3-5FA8A2912ED4}"/>
    <dgm:cxn modelId="{1216A5A9-0CA4-704B-BE52-1B5631CAF3E4}" type="presOf" srcId="{6EFB0CA6-8DEC-C54C-BEDF-58C118286DC9}" destId="{2154ADF5-9CEC-CA4B-AEFB-3956F349627B}" srcOrd="1" destOrd="0" presId="urn:microsoft.com/office/officeart/2005/8/layout/list1"/>
    <dgm:cxn modelId="{25F84A60-0D8A-EC4D-83B8-5EE151D8E1A6}" type="presOf" srcId="{0B8C8295-208E-074A-BCC0-CA341E4A3550}" destId="{FF6F64E1-5ECB-2741-8190-27B68B6E8CCF}" srcOrd="0" destOrd="0" presId="urn:microsoft.com/office/officeart/2005/8/layout/list1"/>
    <dgm:cxn modelId="{90EE6895-BC27-F140-BD91-82334A47ED44}" type="presParOf" srcId="{F506C664-3D90-1D48-A5C5-8FDA71AE29D2}" destId="{7F359078-3541-F040-A14C-36D9B329E0F2}" srcOrd="0" destOrd="0" presId="urn:microsoft.com/office/officeart/2005/8/layout/list1"/>
    <dgm:cxn modelId="{7209CD77-CB1C-944D-8E71-367EB0136223}" type="presParOf" srcId="{7F359078-3541-F040-A14C-36D9B329E0F2}" destId="{F8AB571C-37C1-7D46-8B0F-2F2C7BE0A769}" srcOrd="0" destOrd="0" presId="urn:microsoft.com/office/officeart/2005/8/layout/list1"/>
    <dgm:cxn modelId="{64C935F5-57C3-8143-B1BB-CCEFA56F5110}" type="presParOf" srcId="{7F359078-3541-F040-A14C-36D9B329E0F2}" destId="{2154ADF5-9CEC-CA4B-AEFB-3956F349627B}" srcOrd="1" destOrd="0" presId="urn:microsoft.com/office/officeart/2005/8/layout/list1"/>
    <dgm:cxn modelId="{7418A110-FE41-AD49-9EAF-28226E4E5B67}" type="presParOf" srcId="{F506C664-3D90-1D48-A5C5-8FDA71AE29D2}" destId="{1D0C8F8A-8FBD-9F45-A9C8-CEDB7070EAA7}" srcOrd="1" destOrd="0" presId="urn:microsoft.com/office/officeart/2005/8/layout/list1"/>
    <dgm:cxn modelId="{8D963A58-8FBF-DB40-B066-5F4C9D4D9B6F}" type="presParOf" srcId="{F506C664-3D90-1D48-A5C5-8FDA71AE29D2}" destId="{FF6F64E1-5ECB-2741-8190-27B68B6E8CCF}" srcOrd="2" destOrd="0" presId="urn:microsoft.com/office/officeart/2005/8/layout/list1"/>
    <dgm:cxn modelId="{4D4F7BF9-18B8-4D47-BE3D-3F3637674740}" type="presParOf" srcId="{F506C664-3D90-1D48-A5C5-8FDA71AE29D2}" destId="{B2838121-28E7-7B43-ADD3-B0B8180E7E8A}" srcOrd="3" destOrd="0" presId="urn:microsoft.com/office/officeart/2005/8/layout/list1"/>
    <dgm:cxn modelId="{53DEE4AF-4F1C-424B-8878-7CB5F1EC42E0}" type="presParOf" srcId="{F506C664-3D90-1D48-A5C5-8FDA71AE29D2}" destId="{AA8363A1-C608-4947-AE5F-EC5B91AE16C1}" srcOrd="4" destOrd="0" presId="urn:microsoft.com/office/officeart/2005/8/layout/list1"/>
    <dgm:cxn modelId="{21787B4A-131D-E44C-9501-A35F7DB378E6}" type="presParOf" srcId="{AA8363A1-C608-4947-AE5F-EC5B91AE16C1}" destId="{16413A22-62ED-9046-A0D4-389CE5109A56}" srcOrd="0" destOrd="0" presId="urn:microsoft.com/office/officeart/2005/8/layout/list1"/>
    <dgm:cxn modelId="{8B0CE0BA-D0F0-9C46-975D-E51C327233C3}" type="presParOf" srcId="{AA8363A1-C608-4947-AE5F-EC5B91AE16C1}" destId="{976BC1E3-264E-5442-A6FC-5BA8279D5E76}" srcOrd="1" destOrd="0" presId="urn:microsoft.com/office/officeart/2005/8/layout/list1"/>
    <dgm:cxn modelId="{7FA395E1-2B6F-EA45-BEB1-A44CC7D0646C}" type="presParOf" srcId="{F506C664-3D90-1D48-A5C5-8FDA71AE29D2}" destId="{F7BC1966-820D-C742-AD82-7953D12B00AC}" srcOrd="5" destOrd="0" presId="urn:microsoft.com/office/officeart/2005/8/layout/list1"/>
    <dgm:cxn modelId="{CBE3329C-EBAD-614E-83E4-EB858CBF699F}" type="presParOf" srcId="{F506C664-3D90-1D48-A5C5-8FDA71AE29D2}" destId="{DFC56641-615C-E44D-B271-9697F3F0A285}" srcOrd="6" destOrd="0" presId="urn:microsoft.com/office/officeart/2005/8/layout/list1"/>
    <dgm:cxn modelId="{0E13CC82-4699-094B-8D71-E2AD0837411B}" type="presParOf" srcId="{F506C664-3D90-1D48-A5C5-8FDA71AE29D2}" destId="{3450D68A-8A32-754F-857A-9AC97E59115B}" srcOrd="7" destOrd="0" presId="urn:microsoft.com/office/officeart/2005/8/layout/list1"/>
    <dgm:cxn modelId="{9BA03614-F748-FC4B-A446-F150402A13C2}" type="presParOf" srcId="{F506C664-3D90-1D48-A5C5-8FDA71AE29D2}" destId="{42F1352F-B40D-8942-BEEC-F2ED2E9E86D6}" srcOrd="8" destOrd="0" presId="urn:microsoft.com/office/officeart/2005/8/layout/list1"/>
    <dgm:cxn modelId="{FA2FEA83-ED1B-0744-A963-4A375F5B3EA9}" type="presParOf" srcId="{42F1352F-B40D-8942-BEEC-F2ED2E9E86D6}" destId="{C0A18430-0C8A-FF49-8B34-C11239CE9851}" srcOrd="0" destOrd="0" presId="urn:microsoft.com/office/officeart/2005/8/layout/list1"/>
    <dgm:cxn modelId="{73D27D07-C841-B647-AB57-8DD36FA9E335}" type="presParOf" srcId="{42F1352F-B40D-8942-BEEC-F2ED2E9E86D6}" destId="{CCFF4968-ACCB-EE44-809B-DBB370EA326B}" srcOrd="1" destOrd="0" presId="urn:microsoft.com/office/officeart/2005/8/layout/list1"/>
    <dgm:cxn modelId="{4DAC5F50-4435-7748-B801-A575FAE45FA2}" type="presParOf" srcId="{F506C664-3D90-1D48-A5C5-8FDA71AE29D2}" destId="{7A891EFC-D3CA-D74C-9788-8B6B4403D97A}" srcOrd="9" destOrd="0" presId="urn:microsoft.com/office/officeart/2005/8/layout/list1"/>
    <dgm:cxn modelId="{70AB4AF3-3989-2D40-AA60-9D51A921D5F0}" type="presParOf" srcId="{F506C664-3D90-1D48-A5C5-8FDA71AE29D2}" destId="{4ABBD258-F1F6-0845-B09A-3A524B88EB1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790C4BB-0ED7-44AD-B248-179989FC778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35D56C-550C-4283-9AEC-5C46CB3EF993}">
      <dgm:prSet custT="1"/>
      <dgm:spPr/>
      <dgm:t>
        <a:bodyPr/>
        <a:lstStyle/>
        <a:p>
          <a:pPr rtl="0"/>
          <a:r>
            <a:rPr lang="en-US" sz="2400" b="1" dirty="0" smtClean="0"/>
            <a:t>Zonal for Distributed Assets</a:t>
          </a:r>
          <a:endParaRPr lang="en-US" sz="2400" dirty="0"/>
        </a:p>
      </dgm:t>
    </dgm:pt>
    <dgm:pt modelId="{028D18EA-1477-4F1F-A725-DA32D11A88AC}" type="parTrans" cxnId="{1D0B6D27-DB08-47B0-93DB-9070389AF368}">
      <dgm:prSet/>
      <dgm:spPr/>
      <dgm:t>
        <a:bodyPr/>
        <a:lstStyle/>
        <a:p>
          <a:endParaRPr lang="en-US"/>
        </a:p>
      </dgm:t>
    </dgm:pt>
    <dgm:pt modelId="{61F7DE38-5318-4B50-BBDB-B89A8F495708}" type="sibTrans" cxnId="{1D0B6D27-DB08-47B0-93DB-9070389AF368}">
      <dgm:prSet/>
      <dgm:spPr/>
      <dgm:t>
        <a:bodyPr/>
        <a:lstStyle/>
        <a:p>
          <a:endParaRPr lang="en-US"/>
        </a:p>
      </dgm:t>
    </dgm:pt>
    <dgm:pt modelId="{E0FE2163-6EFB-41DD-809D-CBD9796D204E}">
      <dgm:prSet/>
      <dgm:spPr/>
      <dgm:t>
        <a:bodyPr/>
        <a:lstStyle/>
        <a:p>
          <a:pPr rtl="0"/>
          <a:r>
            <a:rPr lang="en-US" dirty="0" smtClean="0"/>
            <a:t>Critical or high dollar assets in a distributed environment such as a  office, warehouse, healthcare, etc.</a:t>
          </a:r>
          <a:endParaRPr lang="en-US" dirty="0"/>
        </a:p>
      </dgm:t>
    </dgm:pt>
    <dgm:pt modelId="{F3532B48-BA54-460D-888B-A73D4CEAD7D9}" type="parTrans" cxnId="{449C3A26-9863-41EB-9A49-63A32A819470}">
      <dgm:prSet/>
      <dgm:spPr/>
      <dgm:t>
        <a:bodyPr/>
        <a:lstStyle/>
        <a:p>
          <a:endParaRPr lang="en-US"/>
        </a:p>
      </dgm:t>
    </dgm:pt>
    <dgm:pt modelId="{AE5DB542-7358-4233-939F-1027CF0331BA}" type="sibTrans" cxnId="{449C3A26-9863-41EB-9A49-63A32A819470}">
      <dgm:prSet/>
      <dgm:spPr/>
      <dgm:t>
        <a:bodyPr/>
        <a:lstStyle/>
        <a:p>
          <a:endParaRPr lang="en-US"/>
        </a:p>
      </dgm:t>
    </dgm:pt>
    <dgm:pt modelId="{6F665C89-C592-41A1-BBEB-A4508B41DFC5}">
      <dgm:prSet/>
      <dgm:spPr/>
      <dgm:t>
        <a:bodyPr/>
        <a:lstStyle/>
        <a:p>
          <a:pPr rtl="0"/>
          <a:r>
            <a:rPr lang="en-US" dirty="0" smtClean="0"/>
            <a:t>Provides general (zone level) asset location information as well as sensor monitoring</a:t>
          </a:r>
          <a:endParaRPr lang="en-US" dirty="0"/>
        </a:p>
      </dgm:t>
    </dgm:pt>
    <dgm:pt modelId="{46F0C4C8-EAC4-4519-BB7E-6BDE68C7B849}" type="parTrans" cxnId="{56A1C77F-C290-404D-ACE4-E553FB865307}">
      <dgm:prSet/>
      <dgm:spPr/>
      <dgm:t>
        <a:bodyPr/>
        <a:lstStyle/>
        <a:p>
          <a:endParaRPr lang="en-US"/>
        </a:p>
      </dgm:t>
    </dgm:pt>
    <dgm:pt modelId="{304317C1-B285-45E4-A93E-C8F21A9C8FE6}" type="sibTrans" cxnId="{56A1C77F-C290-404D-ACE4-E553FB865307}">
      <dgm:prSet/>
      <dgm:spPr/>
      <dgm:t>
        <a:bodyPr/>
        <a:lstStyle/>
        <a:p>
          <a:endParaRPr lang="en-US"/>
        </a:p>
      </dgm:t>
    </dgm:pt>
    <dgm:pt modelId="{D90CAACE-9A43-4DBD-BEDD-9237ABCC4F3C}">
      <dgm:prSet/>
      <dgm:spPr/>
      <dgm:t>
        <a:bodyPr/>
        <a:lstStyle/>
        <a:p>
          <a:pPr rtl="0"/>
          <a:r>
            <a:rPr lang="en-US" dirty="0" smtClean="0"/>
            <a:t>Most common and easy deployment</a:t>
          </a:r>
          <a:endParaRPr lang="en-US" dirty="0"/>
        </a:p>
      </dgm:t>
    </dgm:pt>
    <dgm:pt modelId="{7DE66C31-D8A6-4224-897C-8C795EFFA980}" type="parTrans" cxnId="{8EE60A84-82FF-41ED-B604-FC7B1CDA0D3C}">
      <dgm:prSet/>
      <dgm:spPr/>
      <dgm:t>
        <a:bodyPr/>
        <a:lstStyle/>
        <a:p>
          <a:endParaRPr lang="en-US"/>
        </a:p>
      </dgm:t>
    </dgm:pt>
    <dgm:pt modelId="{F4DBC420-8198-45BA-8B91-7DADF292A23D}" type="sibTrans" cxnId="{8EE60A84-82FF-41ED-B604-FC7B1CDA0D3C}">
      <dgm:prSet/>
      <dgm:spPr/>
      <dgm:t>
        <a:bodyPr/>
        <a:lstStyle/>
        <a:p>
          <a:endParaRPr lang="en-US"/>
        </a:p>
      </dgm:t>
    </dgm:pt>
    <dgm:pt modelId="{CF13188B-4841-41C1-ACEF-AC424D5CF877}">
      <dgm:prSet custT="1"/>
      <dgm:spPr/>
      <dgm:t>
        <a:bodyPr/>
        <a:lstStyle/>
        <a:p>
          <a:pPr rtl="0"/>
          <a:r>
            <a:rPr lang="en-US" sz="2400" b="1" dirty="0" smtClean="0"/>
            <a:t>Zonal for Data Center Assets</a:t>
          </a:r>
          <a:endParaRPr lang="en-US" sz="2400" dirty="0"/>
        </a:p>
      </dgm:t>
    </dgm:pt>
    <dgm:pt modelId="{3F85BE92-9716-48E4-B83E-BC1CE1B2AA4C}" type="parTrans" cxnId="{BBE35B01-E8C0-4A32-9753-B257738842FC}">
      <dgm:prSet/>
      <dgm:spPr/>
      <dgm:t>
        <a:bodyPr/>
        <a:lstStyle/>
        <a:p>
          <a:endParaRPr lang="en-US"/>
        </a:p>
      </dgm:t>
    </dgm:pt>
    <dgm:pt modelId="{15558425-2255-48AA-B501-F46C5429F9BE}" type="sibTrans" cxnId="{BBE35B01-E8C0-4A32-9753-B257738842FC}">
      <dgm:prSet/>
      <dgm:spPr/>
      <dgm:t>
        <a:bodyPr/>
        <a:lstStyle/>
        <a:p>
          <a:endParaRPr lang="en-US"/>
        </a:p>
      </dgm:t>
    </dgm:pt>
    <dgm:pt modelId="{97472755-64A5-4B73-9722-C956878620E9}">
      <dgm:prSet/>
      <dgm:spPr/>
      <dgm:t>
        <a:bodyPr/>
        <a:lstStyle/>
        <a:p>
          <a:pPr rtl="0"/>
          <a:r>
            <a:rPr lang="en-US" dirty="0" smtClean="0"/>
            <a:t>Inventory and tracking of assets in a data center with open racks</a:t>
          </a:r>
          <a:endParaRPr lang="en-US" dirty="0"/>
        </a:p>
      </dgm:t>
    </dgm:pt>
    <dgm:pt modelId="{CB63A334-E08C-4106-99E2-E20233E53978}" type="parTrans" cxnId="{2F84132C-3295-46BB-94BB-5665339FFFAA}">
      <dgm:prSet/>
      <dgm:spPr/>
      <dgm:t>
        <a:bodyPr/>
        <a:lstStyle/>
        <a:p>
          <a:endParaRPr lang="en-US"/>
        </a:p>
      </dgm:t>
    </dgm:pt>
    <dgm:pt modelId="{E352620D-90CD-43AF-ADBC-FF2950262336}" type="sibTrans" cxnId="{2F84132C-3295-46BB-94BB-5665339FFFAA}">
      <dgm:prSet/>
      <dgm:spPr/>
      <dgm:t>
        <a:bodyPr/>
        <a:lstStyle/>
        <a:p>
          <a:endParaRPr lang="en-US"/>
        </a:p>
      </dgm:t>
    </dgm:pt>
    <dgm:pt modelId="{099F4B61-AE2E-40D0-8A50-C5A977AF6C27}">
      <dgm:prSet/>
      <dgm:spPr/>
      <dgm:t>
        <a:bodyPr/>
        <a:lstStyle/>
        <a:p>
          <a:pPr rtl="0"/>
          <a:r>
            <a:rPr lang="en-US" dirty="0" smtClean="0"/>
            <a:t>Provides general room level location information as well as sensor monitoring</a:t>
          </a:r>
          <a:endParaRPr lang="en-US" dirty="0"/>
        </a:p>
      </dgm:t>
    </dgm:pt>
    <dgm:pt modelId="{2F1F7554-E788-4463-9A10-AFB0CACD6B64}" type="parTrans" cxnId="{9015B5C4-9E64-4DF0-A58F-05252B847EBE}">
      <dgm:prSet/>
      <dgm:spPr/>
      <dgm:t>
        <a:bodyPr/>
        <a:lstStyle/>
        <a:p>
          <a:endParaRPr lang="en-US"/>
        </a:p>
      </dgm:t>
    </dgm:pt>
    <dgm:pt modelId="{4E0693B5-809E-4EB7-8632-6AA2ABDC0669}" type="sibTrans" cxnId="{9015B5C4-9E64-4DF0-A58F-05252B847EBE}">
      <dgm:prSet/>
      <dgm:spPr/>
      <dgm:t>
        <a:bodyPr/>
        <a:lstStyle/>
        <a:p>
          <a:endParaRPr lang="en-US"/>
        </a:p>
      </dgm:t>
    </dgm:pt>
    <dgm:pt modelId="{E8BE5216-5910-44D9-8626-19C3CE07E98B}">
      <dgm:prSet custT="1"/>
      <dgm:spPr/>
      <dgm:t>
        <a:bodyPr/>
        <a:lstStyle/>
        <a:p>
          <a:pPr rtl="0"/>
          <a:r>
            <a:rPr lang="en-US" sz="2400" b="1" dirty="0" smtClean="0"/>
            <a:t>Rack Level for Data Center Assets</a:t>
          </a:r>
          <a:endParaRPr lang="en-US" sz="2400" dirty="0"/>
        </a:p>
      </dgm:t>
    </dgm:pt>
    <dgm:pt modelId="{5E4579CB-242D-488E-918A-0AB66C0B3A01}" type="parTrans" cxnId="{A79954AD-8F98-4B2C-9875-205873C6CB27}">
      <dgm:prSet/>
      <dgm:spPr/>
      <dgm:t>
        <a:bodyPr/>
        <a:lstStyle/>
        <a:p>
          <a:endParaRPr lang="en-US"/>
        </a:p>
      </dgm:t>
    </dgm:pt>
    <dgm:pt modelId="{B57FFE15-1F4F-4696-9E03-5F941F246860}" type="sibTrans" cxnId="{A79954AD-8F98-4B2C-9875-205873C6CB27}">
      <dgm:prSet/>
      <dgm:spPr/>
      <dgm:t>
        <a:bodyPr/>
        <a:lstStyle/>
        <a:p>
          <a:endParaRPr lang="en-US"/>
        </a:p>
      </dgm:t>
    </dgm:pt>
    <dgm:pt modelId="{90DC99D2-33A5-46C9-96EB-3640E7BD3773}">
      <dgm:prSet/>
      <dgm:spPr/>
      <dgm:t>
        <a:bodyPr/>
        <a:lstStyle/>
        <a:p>
          <a:pPr rtl="0"/>
          <a:r>
            <a:rPr lang="en-US" dirty="0" smtClean="0"/>
            <a:t>Inventory and tracking of assets in data center racks</a:t>
          </a:r>
          <a:endParaRPr lang="en-US" dirty="0"/>
        </a:p>
      </dgm:t>
    </dgm:pt>
    <dgm:pt modelId="{65A4C1AC-FBF1-416A-AF6B-EAEF35CE4757}" type="parTrans" cxnId="{DDCA6ABB-AB59-4FF1-B704-C17712D6E4F2}">
      <dgm:prSet/>
      <dgm:spPr/>
      <dgm:t>
        <a:bodyPr/>
        <a:lstStyle/>
        <a:p>
          <a:endParaRPr lang="en-US"/>
        </a:p>
      </dgm:t>
    </dgm:pt>
    <dgm:pt modelId="{1CAF0F96-F582-47B6-AD25-1184A22D3B9C}" type="sibTrans" cxnId="{DDCA6ABB-AB59-4FF1-B704-C17712D6E4F2}">
      <dgm:prSet/>
      <dgm:spPr/>
      <dgm:t>
        <a:bodyPr/>
        <a:lstStyle/>
        <a:p>
          <a:endParaRPr lang="en-US"/>
        </a:p>
      </dgm:t>
    </dgm:pt>
    <dgm:pt modelId="{5B32144B-7D65-4F6C-A17A-9214399E5D1E}">
      <dgm:prSet/>
      <dgm:spPr/>
      <dgm:t>
        <a:bodyPr/>
        <a:lstStyle/>
        <a:p>
          <a:pPr rtl="0"/>
          <a:r>
            <a:rPr lang="en-US" dirty="0" smtClean="0"/>
            <a:t>Provides rack level location as well as sensor monitoring</a:t>
          </a:r>
          <a:endParaRPr lang="en-US" dirty="0"/>
        </a:p>
      </dgm:t>
    </dgm:pt>
    <dgm:pt modelId="{A959F877-BF8F-4DD9-8550-2D34ABADA7E6}" type="parTrans" cxnId="{B5EEC6D1-2035-48BA-81AB-3D811F74F906}">
      <dgm:prSet/>
      <dgm:spPr/>
      <dgm:t>
        <a:bodyPr/>
        <a:lstStyle/>
        <a:p>
          <a:endParaRPr lang="en-US"/>
        </a:p>
      </dgm:t>
    </dgm:pt>
    <dgm:pt modelId="{AC0E78B6-989A-46B9-81A0-108464F245F2}" type="sibTrans" cxnId="{B5EEC6D1-2035-48BA-81AB-3D811F74F906}">
      <dgm:prSet/>
      <dgm:spPr/>
      <dgm:t>
        <a:bodyPr/>
        <a:lstStyle/>
        <a:p>
          <a:endParaRPr lang="en-US"/>
        </a:p>
      </dgm:t>
    </dgm:pt>
    <dgm:pt modelId="{94472A43-7E85-B647-9D95-B6A92F423452}">
      <dgm:prSet/>
      <dgm:spPr/>
      <dgm:t>
        <a:bodyPr/>
        <a:lstStyle/>
        <a:p>
          <a:pPr rtl="0"/>
          <a:r>
            <a:rPr lang="en-US" b="1" dirty="0" smtClean="0"/>
            <a:t>Room Level for Distributed Assets</a:t>
          </a:r>
          <a:endParaRPr lang="en-US" b="1" dirty="0"/>
        </a:p>
      </dgm:t>
    </dgm:pt>
    <dgm:pt modelId="{8D104F2F-DD7F-1B47-8731-065A3F098CC0}" type="parTrans" cxnId="{DCBE2958-29E6-7E4F-BD75-6C2004362E3C}">
      <dgm:prSet/>
      <dgm:spPr/>
      <dgm:t>
        <a:bodyPr/>
        <a:lstStyle/>
        <a:p>
          <a:endParaRPr lang="en-US"/>
        </a:p>
      </dgm:t>
    </dgm:pt>
    <dgm:pt modelId="{9698AEE5-8721-7F48-975B-03C799546F1B}" type="sibTrans" cxnId="{DCBE2958-29E6-7E4F-BD75-6C2004362E3C}">
      <dgm:prSet/>
      <dgm:spPr/>
      <dgm:t>
        <a:bodyPr/>
        <a:lstStyle/>
        <a:p>
          <a:endParaRPr lang="en-US"/>
        </a:p>
      </dgm:t>
    </dgm:pt>
    <dgm:pt modelId="{5A7B5B71-FA0D-3D4E-BFEE-5BC50D3A39C7}">
      <dgm:prSet/>
      <dgm:spPr/>
      <dgm:t>
        <a:bodyPr/>
        <a:lstStyle/>
        <a:p>
          <a:pPr rtl="0"/>
          <a:r>
            <a:rPr lang="en-US" dirty="0" smtClean="0"/>
            <a:t>Critical or high dollar assets in a distributed environment such as a  office, warehouse, healthcare, etc.</a:t>
          </a:r>
          <a:endParaRPr lang="en-US" dirty="0"/>
        </a:p>
      </dgm:t>
    </dgm:pt>
    <dgm:pt modelId="{043420AE-3758-2C4C-8686-0221DB336B49}" type="parTrans" cxnId="{4EDFEEEC-917D-F743-96CE-B428FD1954D0}">
      <dgm:prSet/>
      <dgm:spPr/>
      <dgm:t>
        <a:bodyPr/>
        <a:lstStyle/>
        <a:p>
          <a:endParaRPr lang="en-US"/>
        </a:p>
      </dgm:t>
    </dgm:pt>
    <dgm:pt modelId="{A54101B6-A096-674B-AFFE-C935CF58CA78}" type="sibTrans" cxnId="{4EDFEEEC-917D-F743-96CE-B428FD1954D0}">
      <dgm:prSet/>
      <dgm:spPr/>
      <dgm:t>
        <a:bodyPr/>
        <a:lstStyle/>
        <a:p>
          <a:endParaRPr lang="en-US"/>
        </a:p>
      </dgm:t>
    </dgm:pt>
    <dgm:pt modelId="{9BC8BA7F-3D5B-C04D-81DE-2317BA260231}">
      <dgm:prSet/>
      <dgm:spPr/>
      <dgm:t>
        <a:bodyPr/>
        <a:lstStyle/>
        <a:p>
          <a:pPr rtl="0"/>
          <a:r>
            <a:rPr lang="en-US" dirty="0" smtClean="0"/>
            <a:t>Provides Room Level asset location when using IR enabled tags and IR Room Locators</a:t>
          </a:r>
          <a:endParaRPr lang="en-US" dirty="0"/>
        </a:p>
      </dgm:t>
    </dgm:pt>
    <dgm:pt modelId="{770BAAF7-AAD2-A24A-8FC4-9EB3824481FC}" type="parTrans" cxnId="{955F739C-AFD2-324B-9586-AD778E6DC7B2}">
      <dgm:prSet/>
      <dgm:spPr/>
      <dgm:t>
        <a:bodyPr/>
        <a:lstStyle/>
        <a:p>
          <a:endParaRPr lang="en-US"/>
        </a:p>
      </dgm:t>
    </dgm:pt>
    <dgm:pt modelId="{50FC5592-68A6-C84A-9AE1-7222DC49C6F9}" type="sibTrans" cxnId="{955F739C-AFD2-324B-9586-AD778E6DC7B2}">
      <dgm:prSet/>
      <dgm:spPr/>
      <dgm:t>
        <a:bodyPr/>
        <a:lstStyle/>
        <a:p>
          <a:endParaRPr lang="en-US"/>
        </a:p>
      </dgm:t>
    </dgm:pt>
    <dgm:pt modelId="{5351FA7D-554D-4E42-8B4F-E2EEA72F48B6}">
      <dgm:prSet/>
      <dgm:spPr/>
      <dgm:t>
        <a:bodyPr/>
        <a:lstStyle/>
        <a:p>
          <a:pPr rtl="0"/>
          <a:r>
            <a:rPr lang="en-US" smtClean="0"/>
            <a:t>Easy to deploy</a:t>
          </a:r>
          <a:endParaRPr lang="en-US" dirty="0"/>
        </a:p>
      </dgm:t>
    </dgm:pt>
    <dgm:pt modelId="{6DED4E96-80EC-C941-B5B1-B93AE0042779}" type="parTrans" cxnId="{908E9CEC-3C71-CC4D-B935-DFBE4EDBAC12}">
      <dgm:prSet/>
      <dgm:spPr/>
      <dgm:t>
        <a:bodyPr/>
        <a:lstStyle/>
        <a:p>
          <a:endParaRPr lang="en-US"/>
        </a:p>
      </dgm:t>
    </dgm:pt>
    <dgm:pt modelId="{BE5F0DA1-0C21-8441-BC9D-750F543612A9}" type="sibTrans" cxnId="{908E9CEC-3C71-CC4D-B935-DFBE4EDBAC12}">
      <dgm:prSet/>
      <dgm:spPr/>
      <dgm:t>
        <a:bodyPr/>
        <a:lstStyle/>
        <a:p>
          <a:endParaRPr lang="en-US"/>
        </a:p>
      </dgm:t>
    </dgm:pt>
    <dgm:pt modelId="{B3779389-876C-406E-831D-B77426685D40}" type="pres">
      <dgm:prSet presAssocID="{3790C4BB-0ED7-44AD-B248-179989FC77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97322D-3FC9-4D22-9EAA-F80B73D7C26F}" type="pres">
      <dgm:prSet presAssocID="{3D35D56C-550C-4283-9AEC-5C46CB3EF993}" presName="linNode" presStyleCnt="0"/>
      <dgm:spPr/>
      <dgm:t>
        <a:bodyPr/>
        <a:lstStyle/>
        <a:p>
          <a:endParaRPr lang="en-US"/>
        </a:p>
      </dgm:t>
    </dgm:pt>
    <dgm:pt modelId="{597E9568-DE7C-4711-BF2F-3C3A9928419D}" type="pres">
      <dgm:prSet presAssocID="{3D35D56C-550C-4283-9AEC-5C46CB3EF993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A9E41D-739A-4E29-877C-D3D9F64B1D57}" type="pres">
      <dgm:prSet presAssocID="{3D35D56C-550C-4283-9AEC-5C46CB3EF993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0D61C4-6240-4685-BDFF-58F66B7F7A24}" type="pres">
      <dgm:prSet presAssocID="{61F7DE38-5318-4B50-BBDB-B89A8F495708}" presName="sp" presStyleCnt="0"/>
      <dgm:spPr/>
      <dgm:t>
        <a:bodyPr/>
        <a:lstStyle/>
        <a:p>
          <a:endParaRPr lang="en-US"/>
        </a:p>
      </dgm:t>
    </dgm:pt>
    <dgm:pt modelId="{375CEDDF-0DB6-4DE9-88CB-D05E1E1738DA}" type="pres">
      <dgm:prSet presAssocID="{CF13188B-4841-41C1-ACEF-AC424D5CF877}" presName="linNode" presStyleCnt="0"/>
      <dgm:spPr/>
      <dgm:t>
        <a:bodyPr/>
        <a:lstStyle/>
        <a:p>
          <a:endParaRPr lang="en-US"/>
        </a:p>
      </dgm:t>
    </dgm:pt>
    <dgm:pt modelId="{4EB27B1B-AA0D-4A7C-AEE1-8C0F2A51AA4C}" type="pres">
      <dgm:prSet presAssocID="{CF13188B-4841-41C1-ACEF-AC424D5CF877}" presName="parentText" presStyleLbl="node1" presStyleIdx="1" presStyleCnt="4" custScaleY="10502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BEDC41-6B2E-4F89-B00A-14047DBA4D52}" type="pres">
      <dgm:prSet presAssocID="{CF13188B-4841-41C1-ACEF-AC424D5CF877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24FE0-4D8A-40BC-9C06-F96282917737}" type="pres">
      <dgm:prSet presAssocID="{15558425-2255-48AA-B501-F46C5429F9BE}" presName="sp" presStyleCnt="0"/>
      <dgm:spPr/>
      <dgm:t>
        <a:bodyPr/>
        <a:lstStyle/>
        <a:p>
          <a:endParaRPr lang="en-US"/>
        </a:p>
      </dgm:t>
    </dgm:pt>
    <dgm:pt modelId="{D13456EF-0F14-4A0E-AA07-5CBB37CA395A}" type="pres">
      <dgm:prSet presAssocID="{E8BE5216-5910-44D9-8626-19C3CE07E98B}" presName="linNode" presStyleCnt="0"/>
      <dgm:spPr/>
      <dgm:t>
        <a:bodyPr/>
        <a:lstStyle/>
        <a:p>
          <a:endParaRPr lang="en-US"/>
        </a:p>
      </dgm:t>
    </dgm:pt>
    <dgm:pt modelId="{AF1C2758-4770-48DA-909C-0ACA6EE0291B}" type="pres">
      <dgm:prSet presAssocID="{E8BE5216-5910-44D9-8626-19C3CE07E98B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AE8245-5CBC-465E-82CB-CA1F832F831C}" type="pres">
      <dgm:prSet presAssocID="{E8BE5216-5910-44D9-8626-19C3CE07E98B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028AF5-6646-3D4D-8812-65F7D4635B0F}" type="pres">
      <dgm:prSet presAssocID="{B57FFE15-1F4F-4696-9E03-5F941F246860}" presName="sp" presStyleCnt="0"/>
      <dgm:spPr/>
    </dgm:pt>
    <dgm:pt modelId="{3D39C2BC-152D-FB42-94EC-C27A60E5DEC6}" type="pres">
      <dgm:prSet presAssocID="{94472A43-7E85-B647-9D95-B6A92F423452}" presName="linNode" presStyleCnt="0"/>
      <dgm:spPr/>
    </dgm:pt>
    <dgm:pt modelId="{CF4BBFD2-3104-A549-9F1A-595E39E1937D}" type="pres">
      <dgm:prSet presAssocID="{94472A43-7E85-B647-9D95-B6A92F423452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75DEC4-7C19-0345-8171-E67920289F9C}" type="pres">
      <dgm:prSet presAssocID="{94472A43-7E85-B647-9D95-B6A92F423452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97CE4D-8D31-1D41-9E2E-5E689649B4AF}" type="presOf" srcId="{E8BE5216-5910-44D9-8626-19C3CE07E98B}" destId="{AF1C2758-4770-48DA-909C-0ACA6EE0291B}" srcOrd="0" destOrd="0" presId="urn:microsoft.com/office/officeart/2005/8/layout/vList5"/>
    <dgm:cxn modelId="{0098498C-4809-4748-B3A0-96E603838ECA}" type="presOf" srcId="{5351FA7D-554D-4E42-8B4F-E2EEA72F48B6}" destId="{DF75DEC4-7C19-0345-8171-E67920289F9C}" srcOrd="0" destOrd="2" presId="urn:microsoft.com/office/officeart/2005/8/layout/vList5"/>
    <dgm:cxn modelId="{449C3A26-9863-41EB-9A49-63A32A819470}" srcId="{3D35D56C-550C-4283-9AEC-5C46CB3EF993}" destId="{E0FE2163-6EFB-41DD-809D-CBD9796D204E}" srcOrd="0" destOrd="0" parTransId="{F3532B48-BA54-460D-888B-A73D4CEAD7D9}" sibTransId="{AE5DB542-7358-4233-939F-1027CF0331BA}"/>
    <dgm:cxn modelId="{DDCA6ABB-AB59-4FF1-B704-C17712D6E4F2}" srcId="{E8BE5216-5910-44D9-8626-19C3CE07E98B}" destId="{90DC99D2-33A5-46C9-96EB-3640E7BD3773}" srcOrd="0" destOrd="0" parTransId="{65A4C1AC-FBF1-416A-AF6B-EAEF35CE4757}" sibTransId="{1CAF0F96-F582-47B6-AD25-1184A22D3B9C}"/>
    <dgm:cxn modelId="{BBE35B01-E8C0-4A32-9753-B257738842FC}" srcId="{3790C4BB-0ED7-44AD-B248-179989FC7786}" destId="{CF13188B-4841-41C1-ACEF-AC424D5CF877}" srcOrd="1" destOrd="0" parTransId="{3F85BE92-9716-48E4-B83E-BC1CE1B2AA4C}" sibTransId="{15558425-2255-48AA-B501-F46C5429F9BE}"/>
    <dgm:cxn modelId="{B5EEC6D1-2035-48BA-81AB-3D811F74F906}" srcId="{E8BE5216-5910-44D9-8626-19C3CE07E98B}" destId="{5B32144B-7D65-4F6C-A17A-9214399E5D1E}" srcOrd="1" destOrd="0" parTransId="{A959F877-BF8F-4DD9-8550-2D34ABADA7E6}" sibTransId="{AC0E78B6-989A-46B9-81A0-108464F245F2}"/>
    <dgm:cxn modelId="{0948B91F-55BA-9C49-8AC3-BF8B594BA1AA}" type="presOf" srcId="{5A7B5B71-FA0D-3D4E-BFEE-5BC50D3A39C7}" destId="{DF75DEC4-7C19-0345-8171-E67920289F9C}" srcOrd="0" destOrd="0" presId="urn:microsoft.com/office/officeart/2005/8/layout/vList5"/>
    <dgm:cxn modelId="{B55A108A-DCF8-E242-828D-5A7698C8DF46}" type="presOf" srcId="{D90CAACE-9A43-4DBD-BEDD-9237ABCC4F3C}" destId="{48A9E41D-739A-4E29-877C-D3D9F64B1D57}" srcOrd="0" destOrd="2" presId="urn:microsoft.com/office/officeart/2005/8/layout/vList5"/>
    <dgm:cxn modelId="{E2DB0AE8-327E-A043-BEC3-B846607EE8F7}" type="presOf" srcId="{97472755-64A5-4B73-9722-C956878620E9}" destId="{F3BEDC41-6B2E-4F89-B00A-14047DBA4D52}" srcOrd="0" destOrd="0" presId="urn:microsoft.com/office/officeart/2005/8/layout/vList5"/>
    <dgm:cxn modelId="{A79954AD-8F98-4B2C-9875-205873C6CB27}" srcId="{3790C4BB-0ED7-44AD-B248-179989FC7786}" destId="{E8BE5216-5910-44D9-8626-19C3CE07E98B}" srcOrd="2" destOrd="0" parTransId="{5E4579CB-242D-488E-918A-0AB66C0B3A01}" sibTransId="{B57FFE15-1F4F-4696-9E03-5F941F246860}"/>
    <dgm:cxn modelId="{9015B5C4-9E64-4DF0-A58F-05252B847EBE}" srcId="{CF13188B-4841-41C1-ACEF-AC424D5CF877}" destId="{099F4B61-AE2E-40D0-8A50-C5A977AF6C27}" srcOrd="1" destOrd="0" parTransId="{2F1F7554-E788-4463-9A10-AFB0CACD6B64}" sibTransId="{4E0693B5-809E-4EB7-8632-6AA2ABDC0669}"/>
    <dgm:cxn modelId="{4C1736A6-5478-B44B-834A-65667F91A1C3}" type="presOf" srcId="{3D35D56C-550C-4283-9AEC-5C46CB3EF993}" destId="{597E9568-DE7C-4711-BF2F-3C3A9928419D}" srcOrd="0" destOrd="0" presId="urn:microsoft.com/office/officeart/2005/8/layout/vList5"/>
    <dgm:cxn modelId="{8314AAA2-7FBC-944C-A900-F72765336968}" type="presOf" srcId="{9BC8BA7F-3D5B-C04D-81DE-2317BA260231}" destId="{DF75DEC4-7C19-0345-8171-E67920289F9C}" srcOrd="0" destOrd="1" presId="urn:microsoft.com/office/officeart/2005/8/layout/vList5"/>
    <dgm:cxn modelId="{B2FEA619-980D-BA46-8272-A1A21925992A}" type="presOf" srcId="{6F665C89-C592-41A1-BBEB-A4508B41DFC5}" destId="{48A9E41D-739A-4E29-877C-D3D9F64B1D57}" srcOrd="0" destOrd="1" presId="urn:microsoft.com/office/officeart/2005/8/layout/vList5"/>
    <dgm:cxn modelId="{955F739C-AFD2-324B-9586-AD778E6DC7B2}" srcId="{94472A43-7E85-B647-9D95-B6A92F423452}" destId="{9BC8BA7F-3D5B-C04D-81DE-2317BA260231}" srcOrd="1" destOrd="0" parTransId="{770BAAF7-AAD2-A24A-8FC4-9EB3824481FC}" sibTransId="{50FC5592-68A6-C84A-9AE1-7222DC49C6F9}"/>
    <dgm:cxn modelId="{A56F11EF-A132-7840-8151-2DEB00C546F0}" type="presOf" srcId="{099F4B61-AE2E-40D0-8A50-C5A977AF6C27}" destId="{F3BEDC41-6B2E-4F89-B00A-14047DBA4D52}" srcOrd="0" destOrd="1" presId="urn:microsoft.com/office/officeart/2005/8/layout/vList5"/>
    <dgm:cxn modelId="{33997255-79B4-DC4E-A93E-753F590D8BA2}" type="presOf" srcId="{3790C4BB-0ED7-44AD-B248-179989FC7786}" destId="{B3779389-876C-406E-831D-B77426685D40}" srcOrd="0" destOrd="0" presId="urn:microsoft.com/office/officeart/2005/8/layout/vList5"/>
    <dgm:cxn modelId="{1D0B6D27-DB08-47B0-93DB-9070389AF368}" srcId="{3790C4BB-0ED7-44AD-B248-179989FC7786}" destId="{3D35D56C-550C-4283-9AEC-5C46CB3EF993}" srcOrd="0" destOrd="0" parTransId="{028D18EA-1477-4F1F-A725-DA32D11A88AC}" sibTransId="{61F7DE38-5318-4B50-BBDB-B89A8F495708}"/>
    <dgm:cxn modelId="{9FE6149D-A6FB-744D-8354-41A3C40BBF65}" type="presOf" srcId="{CF13188B-4841-41C1-ACEF-AC424D5CF877}" destId="{4EB27B1B-AA0D-4A7C-AEE1-8C0F2A51AA4C}" srcOrd="0" destOrd="0" presId="urn:microsoft.com/office/officeart/2005/8/layout/vList5"/>
    <dgm:cxn modelId="{8EE60A84-82FF-41ED-B604-FC7B1CDA0D3C}" srcId="{3D35D56C-550C-4283-9AEC-5C46CB3EF993}" destId="{D90CAACE-9A43-4DBD-BEDD-9237ABCC4F3C}" srcOrd="2" destOrd="0" parTransId="{7DE66C31-D8A6-4224-897C-8C795EFFA980}" sibTransId="{F4DBC420-8198-45BA-8B91-7DADF292A23D}"/>
    <dgm:cxn modelId="{4EDFEEEC-917D-F743-96CE-B428FD1954D0}" srcId="{94472A43-7E85-B647-9D95-B6A92F423452}" destId="{5A7B5B71-FA0D-3D4E-BFEE-5BC50D3A39C7}" srcOrd="0" destOrd="0" parTransId="{043420AE-3758-2C4C-8686-0221DB336B49}" sibTransId="{A54101B6-A096-674B-AFFE-C935CF58CA78}"/>
    <dgm:cxn modelId="{908E9CEC-3C71-CC4D-B935-DFBE4EDBAC12}" srcId="{94472A43-7E85-B647-9D95-B6A92F423452}" destId="{5351FA7D-554D-4E42-8B4F-E2EEA72F48B6}" srcOrd="2" destOrd="0" parTransId="{6DED4E96-80EC-C941-B5B1-B93AE0042779}" sibTransId="{BE5F0DA1-0C21-8441-BC9D-750F543612A9}"/>
    <dgm:cxn modelId="{56A1C77F-C290-404D-ACE4-E553FB865307}" srcId="{3D35D56C-550C-4283-9AEC-5C46CB3EF993}" destId="{6F665C89-C592-41A1-BBEB-A4508B41DFC5}" srcOrd="1" destOrd="0" parTransId="{46F0C4C8-EAC4-4519-BB7E-6BDE68C7B849}" sibTransId="{304317C1-B285-45E4-A93E-C8F21A9C8FE6}"/>
    <dgm:cxn modelId="{2F84132C-3295-46BB-94BB-5665339FFFAA}" srcId="{CF13188B-4841-41C1-ACEF-AC424D5CF877}" destId="{97472755-64A5-4B73-9722-C956878620E9}" srcOrd="0" destOrd="0" parTransId="{CB63A334-E08C-4106-99E2-E20233E53978}" sibTransId="{E352620D-90CD-43AF-ADBC-FF2950262336}"/>
    <dgm:cxn modelId="{8200D1F1-3A2E-8946-A7AB-BF62CB89C79A}" type="presOf" srcId="{5B32144B-7D65-4F6C-A17A-9214399E5D1E}" destId="{81AE8245-5CBC-465E-82CB-CA1F832F831C}" srcOrd="0" destOrd="1" presId="urn:microsoft.com/office/officeart/2005/8/layout/vList5"/>
    <dgm:cxn modelId="{DFB776C9-4ACB-B543-8A77-88899F196517}" type="presOf" srcId="{E0FE2163-6EFB-41DD-809D-CBD9796D204E}" destId="{48A9E41D-739A-4E29-877C-D3D9F64B1D57}" srcOrd="0" destOrd="0" presId="urn:microsoft.com/office/officeart/2005/8/layout/vList5"/>
    <dgm:cxn modelId="{BD8CF103-EE0D-8844-B825-395C17F25426}" type="presOf" srcId="{94472A43-7E85-B647-9D95-B6A92F423452}" destId="{CF4BBFD2-3104-A549-9F1A-595E39E1937D}" srcOrd="0" destOrd="0" presId="urn:microsoft.com/office/officeart/2005/8/layout/vList5"/>
    <dgm:cxn modelId="{DCBE2958-29E6-7E4F-BD75-6C2004362E3C}" srcId="{3790C4BB-0ED7-44AD-B248-179989FC7786}" destId="{94472A43-7E85-B647-9D95-B6A92F423452}" srcOrd="3" destOrd="0" parTransId="{8D104F2F-DD7F-1B47-8731-065A3F098CC0}" sibTransId="{9698AEE5-8721-7F48-975B-03C799546F1B}"/>
    <dgm:cxn modelId="{37CE2095-B6AB-5E4D-BB74-8FC17922D8DF}" type="presOf" srcId="{90DC99D2-33A5-46C9-96EB-3640E7BD3773}" destId="{81AE8245-5CBC-465E-82CB-CA1F832F831C}" srcOrd="0" destOrd="0" presId="urn:microsoft.com/office/officeart/2005/8/layout/vList5"/>
    <dgm:cxn modelId="{24455A2E-2FBA-7544-8031-AD612F772AA9}" type="presParOf" srcId="{B3779389-876C-406E-831D-B77426685D40}" destId="{FB97322D-3FC9-4D22-9EAA-F80B73D7C26F}" srcOrd="0" destOrd="0" presId="urn:microsoft.com/office/officeart/2005/8/layout/vList5"/>
    <dgm:cxn modelId="{DC39048E-091E-B642-92F9-2310BB3502CA}" type="presParOf" srcId="{FB97322D-3FC9-4D22-9EAA-F80B73D7C26F}" destId="{597E9568-DE7C-4711-BF2F-3C3A9928419D}" srcOrd="0" destOrd="0" presId="urn:microsoft.com/office/officeart/2005/8/layout/vList5"/>
    <dgm:cxn modelId="{D3CB5C96-44C9-A649-BC88-3E5631163DBE}" type="presParOf" srcId="{FB97322D-3FC9-4D22-9EAA-F80B73D7C26F}" destId="{48A9E41D-739A-4E29-877C-D3D9F64B1D57}" srcOrd="1" destOrd="0" presId="urn:microsoft.com/office/officeart/2005/8/layout/vList5"/>
    <dgm:cxn modelId="{5DA57348-ADA5-FF40-B6CA-6CE966CDEB0E}" type="presParOf" srcId="{B3779389-876C-406E-831D-B77426685D40}" destId="{CB0D61C4-6240-4685-BDFF-58F66B7F7A24}" srcOrd="1" destOrd="0" presId="urn:microsoft.com/office/officeart/2005/8/layout/vList5"/>
    <dgm:cxn modelId="{95604AD4-857C-D24A-BA2B-72EC40BBB044}" type="presParOf" srcId="{B3779389-876C-406E-831D-B77426685D40}" destId="{375CEDDF-0DB6-4DE9-88CB-D05E1E1738DA}" srcOrd="2" destOrd="0" presId="urn:microsoft.com/office/officeart/2005/8/layout/vList5"/>
    <dgm:cxn modelId="{DAD49BF8-AB21-7745-B979-0765C0CD7779}" type="presParOf" srcId="{375CEDDF-0DB6-4DE9-88CB-D05E1E1738DA}" destId="{4EB27B1B-AA0D-4A7C-AEE1-8C0F2A51AA4C}" srcOrd="0" destOrd="0" presId="urn:microsoft.com/office/officeart/2005/8/layout/vList5"/>
    <dgm:cxn modelId="{88BD58A7-2D73-F94F-860E-589F46AD8E1C}" type="presParOf" srcId="{375CEDDF-0DB6-4DE9-88CB-D05E1E1738DA}" destId="{F3BEDC41-6B2E-4F89-B00A-14047DBA4D52}" srcOrd="1" destOrd="0" presId="urn:microsoft.com/office/officeart/2005/8/layout/vList5"/>
    <dgm:cxn modelId="{7E916600-AFED-EE49-BED6-99F308842066}" type="presParOf" srcId="{B3779389-876C-406E-831D-B77426685D40}" destId="{B1024FE0-4D8A-40BC-9C06-F96282917737}" srcOrd="3" destOrd="0" presId="urn:microsoft.com/office/officeart/2005/8/layout/vList5"/>
    <dgm:cxn modelId="{8DA9D24A-CE7E-1D43-9F6B-1CE55361DC4D}" type="presParOf" srcId="{B3779389-876C-406E-831D-B77426685D40}" destId="{D13456EF-0F14-4A0E-AA07-5CBB37CA395A}" srcOrd="4" destOrd="0" presId="urn:microsoft.com/office/officeart/2005/8/layout/vList5"/>
    <dgm:cxn modelId="{189D7644-75BA-0447-85B6-1B008430374F}" type="presParOf" srcId="{D13456EF-0F14-4A0E-AA07-5CBB37CA395A}" destId="{AF1C2758-4770-48DA-909C-0ACA6EE0291B}" srcOrd="0" destOrd="0" presId="urn:microsoft.com/office/officeart/2005/8/layout/vList5"/>
    <dgm:cxn modelId="{3D551C8A-3E4D-E149-96C4-23D2D590D30A}" type="presParOf" srcId="{D13456EF-0F14-4A0E-AA07-5CBB37CA395A}" destId="{81AE8245-5CBC-465E-82CB-CA1F832F831C}" srcOrd="1" destOrd="0" presId="urn:microsoft.com/office/officeart/2005/8/layout/vList5"/>
    <dgm:cxn modelId="{13531A26-91C1-5D49-8683-D12BA73D803C}" type="presParOf" srcId="{B3779389-876C-406E-831D-B77426685D40}" destId="{EB028AF5-6646-3D4D-8812-65F7D4635B0F}" srcOrd="5" destOrd="0" presId="urn:microsoft.com/office/officeart/2005/8/layout/vList5"/>
    <dgm:cxn modelId="{0D90A61B-01B8-AE41-8DEE-00E5D836A13D}" type="presParOf" srcId="{B3779389-876C-406E-831D-B77426685D40}" destId="{3D39C2BC-152D-FB42-94EC-C27A60E5DEC6}" srcOrd="6" destOrd="0" presId="urn:microsoft.com/office/officeart/2005/8/layout/vList5"/>
    <dgm:cxn modelId="{7FBA4767-A88B-D346-AFA9-7405403A931F}" type="presParOf" srcId="{3D39C2BC-152D-FB42-94EC-C27A60E5DEC6}" destId="{CF4BBFD2-3104-A549-9F1A-595E39E1937D}" srcOrd="0" destOrd="0" presId="urn:microsoft.com/office/officeart/2005/8/layout/vList5"/>
    <dgm:cxn modelId="{8FA54050-1423-5248-A3B5-A5295A4DE196}" type="presParOf" srcId="{3D39C2BC-152D-FB42-94EC-C27A60E5DEC6}" destId="{DF75DEC4-7C19-0345-8171-E67920289F9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0403A55-7CEF-4C2E-9112-5E9B1C6BBB2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64A0C5-6006-4C4E-A3BC-366B7DACF9DE}">
      <dgm:prSet/>
      <dgm:spPr/>
      <dgm:t>
        <a:bodyPr/>
        <a:lstStyle/>
        <a:p>
          <a:pPr rtl="0"/>
          <a:r>
            <a:rPr lang="en-US" dirty="0" smtClean="0"/>
            <a:t>Works in concert with 433 MHz infrared-enabled tags </a:t>
          </a:r>
          <a:endParaRPr lang="en-US" dirty="0"/>
        </a:p>
      </dgm:t>
    </dgm:pt>
    <dgm:pt modelId="{9B149605-C037-4E37-9660-7D7C4435CA05}" type="parTrans" cxnId="{1744EFEC-CD18-4CA3-9A22-E2C27E99590D}">
      <dgm:prSet/>
      <dgm:spPr/>
      <dgm:t>
        <a:bodyPr/>
        <a:lstStyle/>
        <a:p>
          <a:endParaRPr lang="en-US"/>
        </a:p>
      </dgm:t>
    </dgm:pt>
    <dgm:pt modelId="{68A82A5D-8BF4-4332-883D-DFE5AD90A574}" type="sibTrans" cxnId="{1744EFEC-CD18-4CA3-9A22-E2C27E99590D}">
      <dgm:prSet/>
      <dgm:spPr/>
      <dgm:t>
        <a:bodyPr/>
        <a:lstStyle/>
        <a:p>
          <a:endParaRPr lang="en-US"/>
        </a:p>
      </dgm:t>
    </dgm:pt>
    <dgm:pt modelId="{361CA23C-4B1E-4A5B-82B4-9297E047D7BD}">
      <dgm:prSet/>
      <dgm:spPr/>
      <dgm:t>
        <a:bodyPr/>
        <a:lstStyle/>
        <a:p>
          <a:pPr rtl="0"/>
          <a:r>
            <a:rPr lang="en-US" dirty="0" smtClean="0"/>
            <a:t>Provides specific room location information</a:t>
          </a:r>
          <a:endParaRPr lang="en-US" dirty="0"/>
        </a:p>
      </dgm:t>
    </dgm:pt>
    <dgm:pt modelId="{B7A6AD15-0141-489B-8148-F897711ECF8E}" type="parTrans" cxnId="{FBFD6164-ACD7-4DE6-840B-8371222CAB71}">
      <dgm:prSet/>
      <dgm:spPr/>
      <dgm:t>
        <a:bodyPr/>
        <a:lstStyle/>
        <a:p>
          <a:endParaRPr lang="en-US"/>
        </a:p>
      </dgm:t>
    </dgm:pt>
    <dgm:pt modelId="{BB7A3EB5-51AC-4123-BC49-65CC95B5702B}" type="sibTrans" cxnId="{FBFD6164-ACD7-4DE6-840B-8371222CAB71}">
      <dgm:prSet/>
      <dgm:spPr/>
      <dgm:t>
        <a:bodyPr/>
        <a:lstStyle/>
        <a:p>
          <a:endParaRPr lang="en-US"/>
        </a:p>
      </dgm:t>
    </dgm:pt>
    <dgm:pt modelId="{E151F2EC-5C52-45C4-9C1D-D701F0D8D2ED}">
      <dgm:prSet/>
      <dgm:spPr/>
      <dgm:t>
        <a:bodyPr/>
        <a:lstStyle/>
        <a:p>
          <a:pPr rtl="0"/>
          <a:r>
            <a:rPr lang="en-US" dirty="0" smtClean="0"/>
            <a:t>Range is approximately 20 feet linear or 400 square feet room</a:t>
          </a:r>
          <a:endParaRPr lang="en-US" dirty="0"/>
        </a:p>
      </dgm:t>
    </dgm:pt>
    <dgm:pt modelId="{DF572334-384A-4A91-8B7C-1A57A55F901C}" type="parTrans" cxnId="{EF62DF29-CE86-496B-9219-E6BF19EA3168}">
      <dgm:prSet/>
      <dgm:spPr/>
      <dgm:t>
        <a:bodyPr/>
        <a:lstStyle/>
        <a:p>
          <a:endParaRPr lang="en-US"/>
        </a:p>
      </dgm:t>
    </dgm:pt>
    <dgm:pt modelId="{69A60F09-DE4D-4CA8-93DF-8C1506729F28}" type="sibTrans" cxnId="{EF62DF29-CE86-496B-9219-E6BF19EA3168}">
      <dgm:prSet/>
      <dgm:spPr/>
      <dgm:t>
        <a:bodyPr/>
        <a:lstStyle/>
        <a:p>
          <a:endParaRPr lang="en-US"/>
        </a:p>
      </dgm:t>
    </dgm:pt>
    <dgm:pt modelId="{FC7DB634-7CB7-426B-B1EA-8A05ABB8D228}">
      <dgm:prSet/>
      <dgm:spPr/>
      <dgm:t>
        <a:bodyPr/>
        <a:lstStyle/>
        <a:p>
          <a:pPr rtl="0"/>
          <a:r>
            <a:rPr lang="en-US" dirty="0" smtClean="0"/>
            <a:t>Only requires power</a:t>
          </a:r>
          <a:endParaRPr lang="en-US" dirty="0"/>
        </a:p>
      </dgm:t>
    </dgm:pt>
    <dgm:pt modelId="{B9FAC8D9-EFBD-41EF-A708-13BBBF4D13BB}" type="parTrans" cxnId="{8138A60A-FED9-40AF-9322-4003500D6718}">
      <dgm:prSet/>
      <dgm:spPr/>
      <dgm:t>
        <a:bodyPr/>
        <a:lstStyle/>
        <a:p>
          <a:endParaRPr lang="en-US"/>
        </a:p>
      </dgm:t>
    </dgm:pt>
    <dgm:pt modelId="{937CE668-BA3C-4D13-867B-92975C48BC87}" type="sibTrans" cxnId="{8138A60A-FED9-40AF-9322-4003500D6718}">
      <dgm:prSet/>
      <dgm:spPr/>
      <dgm:t>
        <a:bodyPr/>
        <a:lstStyle/>
        <a:p>
          <a:endParaRPr lang="en-US"/>
        </a:p>
      </dgm:t>
    </dgm:pt>
    <dgm:pt modelId="{2876E686-63B3-49FC-9B3F-7FC363596B86}">
      <dgm:prSet/>
      <dgm:spPr/>
      <dgm:t>
        <a:bodyPr/>
        <a:lstStyle/>
        <a:p>
          <a:pPr rtl="0"/>
          <a:r>
            <a:rPr lang="en-US" dirty="0" smtClean="0"/>
            <a:t>Low cost and simple to deploy</a:t>
          </a:r>
          <a:endParaRPr lang="en-US" dirty="0"/>
        </a:p>
      </dgm:t>
    </dgm:pt>
    <dgm:pt modelId="{717D43B0-9129-41D8-98DC-9C1A659F193A}" type="parTrans" cxnId="{865CC0DC-0D0A-4380-997D-5008FCC1597A}">
      <dgm:prSet/>
      <dgm:spPr/>
      <dgm:t>
        <a:bodyPr/>
        <a:lstStyle/>
        <a:p>
          <a:endParaRPr lang="en-US"/>
        </a:p>
      </dgm:t>
    </dgm:pt>
    <dgm:pt modelId="{2D803BFD-A0D8-4433-A43D-37E1260D1A1C}" type="sibTrans" cxnId="{865CC0DC-0D0A-4380-997D-5008FCC1597A}">
      <dgm:prSet/>
      <dgm:spPr/>
      <dgm:t>
        <a:bodyPr/>
        <a:lstStyle/>
        <a:p>
          <a:endParaRPr lang="en-US"/>
        </a:p>
      </dgm:t>
    </dgm:pt>
    <dgm:pt modelId="{0F9E06B8-21D7-4D28-A074-E20B98C6BABD}" type="pres">
      <dgm:prSet presAssocID="{00403A55-7CEF-4C2E-9112-5E9B1C6BBB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BD0765-E95C-45A9-9CBB-8A71BDBC7FFE}" type="pres">
      <dgm:prSet presAssocID="{9364A0C5-6006-4C4E-A3BC-366B7DACF9D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837852-03D7-42E7-830F-D2CD159E1889}" type="pres">
      <dgm:prSet presAssocID="{68A82A5D-8BF4-4332-883D-DFE5AD90A574}" presName="spacer" presStyleCnt="0"/>
      <dgm:spPr/>
      <dgm:t>
        <a:bodyPr/>
        <a:lstStyle/>
        <a:p>
          <a:endParaRPr lang="en-US"/>
        </a:p>
      </dgm:t>
    </dgm:pt>
    <dgm:pt modelId="{415B6736-ECBC-45CC-A203-F73A49FA1001}" type="pres">
      <dgm:prSet presAssocID="{361CA23C-4B1E-4A5B-82B4-9297E047D7B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C90A1C-2F06-4738-9A03-B46230239FE1}" type="pres">
      <dgm:prSet presAssocID="{BB7A3EB5-51AC-4123-BC49-65CC95B5702B}" presName="spacer" presStyleCnt="0"/>
      <dgm:spPr/>
      <dgm:t>
        <a:bodyPr/>
        <a:lstStyle/>
        <a:p>
          <a:endParaRPr lang="en-US"/>
        </a:p>
      </dgm:t>
    </dgm:pt>
    <dgm:pt modelId="{D307DBEC-7D75-4C17-8149-902173014512}" type="pres">
      <dgm:prSet presAssocID="{E151F2EC-5C52-45C4-9C1D-D701F0D8D2E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77748D-3AB7-450F-A1AD-8E90D9E2EE0A}" type="pres">
      <dgm:prSet presAssocID="{69A60F09-DE4D-4CA8-93DF-8C1506729F28}" presName="spacer" presStyleCnt="0"/>
      <dgm:spPr/>
      <dgm:t>
        <a:bodyPr/>
        <a:lstStyle/>
        <a:p>
          <a:endParaRPr lang="en-US"/>
        </a:p>
      </dgm:t>
    </dgm:pt>
    <dgm:pt modelId="{E3CB687A-4752-4419-968B-DA549BA1FF60}" type="pres">
      <dgm:prSet presAssocID="{FC7DB634-7CB7-426B-B1EA-8A05ABB8D22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DB71C8-160F-4785-AAAC-3C7E2ADAB62A}" type="pres">
      <dgm:prSet presAssocID="{937CE668-BA3C-4D13-867B-92975C48BC87}" presName="spacer" presStyleCnt="0"/>
      <dgm:spPr/>
      <dgm:t>
        <a:bodyPr/>
        <a:lstStyle/>
        <a:p>
          <a:endParaRPr lang="en-US"/>
        </a:p>
      </dgm:t>
    </dgm:pt>
    <dgm:pt modelId="{F196CA09-BCF0-4B9F-8172-6921D4B05CA6}" type="pres">
      <dgm:prSet presAssocID="{2876E686-63B3-49FC-9B3F-7FC363596B8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BA500B-D39C-9646-B639-E613A5602B7B}" type="presOf" srcId="{2876E686-63B3-49FC-9B3F-7FC363596B86}" destId="{F196CA09-BCF0-4B9F-8172-6921D4B05CA6}" srcOrd="0" destOrd="0" presId="urn:microsoft.com/office/officeart/2005/8/layout/vList2"/>
    <dgm:cxn modelId="{865CC0DC-0D0A-4380-997D-5008FCC1597A}" srcId="{00403A55-7CEF-4C2E-9112-5E9B1C6BBB25}" destId="{2876E686-63B3-49FC-9B3F-7FC363596B86}" srcOrd="4" destOrd="0" parTransId="{717D43B0-9129-41D8-98DC-9C1A659F193A}" sibTransId="{2D803BFD-A0D8-4433-A43D-37E1260D1A1C}"/>
    <dgm:cxn modelId="{73AFEA46-7410-754C-A1A7-BC3E18902174}" type="presOf" srcId="{361CA23C-4B1E-4A5B-82B4-9297E047D7BD}" destId="{415B6736-ECBC-45CC-A203-F73A49FA1001}" srcOrd="0" destOrd="0" presId="urn:microsoft.com/office/officeart/2005/8/layout/vList2"/>
    <dgm:cxn modelId="{EF62DF29-CE86-496B-9219-E6BF19EA3168}" srcId="{00403A55-7CEF-4C2E-9112-5E9B1C6BBB25}" destId="{E151F2EC-5C52-45C4-9C1D-D701F0D8D2ED}" srcOrd="2" destOrd="0" parTransId="{DF572334-384A-4A91-8B7C-1A57A55F901C}" sibTransId="{69A60F09-DE4D-4CA8-93DF-8C1506729F28}"/>
    <dgm:cxn modelId="{1744EFEC-CD18-4CA3-9A22-E2C27E99590D}" srcId="{00403A55-7CEF-4C2E-9112-5E9B1C6BBB25}" destId="{9364A0C5-6006-4C4E-A3BC-366B7DACF9DE}" srcOrd="0" destOrd="0" parTransId="{9B149605-C037-4E37-9660-7D7C4435CA05}" sibTransId="{68A82A5D-8BF4-4332-883D-DFE5AD90A574}"/>
    <dgm:cxn modelId="{858BE425-8FDD-404E-915F-CAB6277E3FC3}" type="presOf" srcId="{9364A0C5-6006-4C4E-A3BC-366B7DACF9DE}" destId="{6DBD0765-E95C-45A9-9CBB-8A71BDBC7FFE}" srcOrd="0" destOrd="0" presId="urn:microsoft.com/office/officeart/2005/8/layout/vList2"/>
    <dgm:cxn modelId="{DA9E5D02-2E5F-2347-BAE0-480725203EDE}" type="presOf" srcId="{E151F2EC-5C52-45C4-9C1D-D701F0D8D2ED}" destId="{D307DBEC-7D75-4C17-8149-902173014512}" srcOrd="0" destOrd="0" presId="urn:microsoft.com/office/officeart/2005/8/layout/vList2"/>
    <dgm:cxn modelId="{C19A688D-6E1B-CF4C-AF7A-9C03B4080EB6}" type="presOf" srcId="{FC7DB634-7CB7-426B-B1EA-8A05ABB8D228}" destId="{E3CB687A-4752-4419-968B-DA549BA1FF60}" srcOrd="0" destOrd="0" presId="urn:microsoft.com/office/officeart/2005/8/layout/vList2"/>
    <dgm:cxn modelId="{FBFD6164-ACD7-4DE6-840B-8371222CAB71}" srcId="{00403A55-7CEF-4C2E-9112-5E9B1C6BBB25}" destId="{361CA23C-4B1E-4A5B-82B4-9297E047D7BD}" srcOrd="1" destOrd="0" parTransId="{B7A6AD15-0141-489B-8148-F897711ECF8E}" sibTransId="{BB7A3EB5-51AC-4123-BC49-65CC95B5702B}"/>
    <dgm:cxn modelId="{3B7C0ACE-A806-494A-8BD7-0A5C35005F29}" type="presOf" srcId="{00403A55-7CEF-4C2E-9112-5E9B1C6BBB25}" destId="{0F9E06B8-21D7-4D28-A074-E20B98C6BABD}" srcOrd="0" destOrd="0" presId="urn:microsoft.com/office/officeart/2005/8/layout/vList2"/>
    <dgm:cxn modelId="{8138A60A-FED9-40AF-9322-4003500D6718}" srcId="{00403A55-7CEF-4C2E-9112-5E9B1C6BBB25}" destId="{FC7DB634-7CB7-426B-B1EA-8A05ABB8D228}" srcOrd="3" destOrd="0" parTransId="{B9FAC8D9-EFBD-41EF-A708-13BBBF4D13BB}" sibTransId="{937CE668-BA3C-4D13-867B-92975C48BC87}"/>
    <dgm:cxn modelId="{BEC4017D-874F-3246-8BE6-8543C8DAD5E5}" type="presParOf" srcId="{0F9E06B8-21D7-4D28-A074-E20B98C6BABD}" destId="{6DBD0765-E95C-45A9-9CBB-8A71BDBC7FFE}" srcOrd="0" destOrd="0" presId="urn:microsoft.com/office/officeart/2005/8/layout/vList2"/>
    <dgm:cxn modelId="{9F9C8699-47C4-5840-9F98-DCBDB5439D3E}" type="presParOf" srcId="{0F9E06B8-21D7-4D28-A074-E20B98C6BABD}" destId="{B8837852-03D7-42E7-830F-D2CD159E1889}" srcOrd="1" destOrd="0" presId="urn:microsoft.com/office/officeart/2005/8/layout/vList2"/>
    <dgm:cxn modelId="{D3F8363C-358E-FC41-BE4D-6B709F47AFD9}" type="presParOf" srcId="{0F9E06B8-21D7-4D28-A074-E20B98C6BABD}" destId="{415B6736-ECBC-45CC-A203-F73A49FA1001}" srcOrd="2" destOrd="0" presId="urn:microsoft.com/office/officeart/2005/8/layout/vList2"/>
    <dgm:cxn modelId="{02EC70E3-441A-5849-8ED3-3F72DAC48092}" type="presParOf" srcId="{0F9E06B8-21D7-4D28-A074-E20B98C6BABD}" destId="{19C90A1C-2F06-4738-9A03-B46230239FE1}" srcOrd="3" destOrd="0" presId="urn:microsoft.com/office/officeart/2005/8/layout/vList2"/>
    <dgm:cxn modelId="{B01797E6-F808-6441-A243-0D56182BA8C7}" type="presParOf" srcId="{0F9E06B8-21D7-4D28-A074-E20B98C6BABD}" destId="{D307DBEC-7D75-4C17-8149-902173014512}" srcOrd="4" destOrd="0" presId="urn:microsoft.com/office/officeart/2005/8/layout/vList2"/>
    <dgm:cxn modelId="{14770A0F-2EC0-1345-BA73-141EE80F4646}" type="presParOf" srcId="{0F9E06B8-21D7-4D28-A074-E20B98C6BABD}" destId="{3477748D-3AB7-450F-A1AD-8E90D9E2EE0A}" srcOrd="5" destOrd="0" presId="urn:microsoft.com/office/officeart/2005/8/layout/vList2"/>
    <dgm:cxn modelId="{B4448648-95D3-834F-8D5D-57E9504A7AFF}" type="presParOf" srcId="{0F9E06B8-21D7-4D28-A074-E20B98C6BABD}" destId="{E3CB687A-4752-4419-968B-DA549BA1FF60}" srcOrd="6" destOrd="0" presId="urn:microsoft.com/office/officeart/2005/8/layout/vList2"/>
    <dgm:cxn modelId="{A9F122D4-5FB4-4243-9B49-57986C23405A}" type="presParOf" srcId="{0F9E06B8-21D7-4D28-A074-E20B98C6BABD}" destId="{CCDB71C8-160F-4785-AAAC-3C7E2ADAB62A}" srcOrd="7" destOrd="0" presId="urn:microsoft.com/office/officeart/2005/8/layout/vList2"/>
    <dgm:cxn modelId="{E187B5F0-F1DB-E04F-B2D1-07B710F6909D}" type="presParOf" srcId="{0F9E06B8-21D7-4D28-A074-E20B98C6BABD}" destId="{F196CA09-BCF0-4B9F-8172-6921D4B05CA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33FD575-4BE4-461A-B120-E5A35B769F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883FBA-E26B-45ED-80EE-832F7458A7A2}">
      <dgm:prSet custT="1"/>
      <dgm:spPr/>
      <dgm:t>
        <a:bodyPr/>
        <a:lstStyle/>
        <a:p>
          <a:pPr rtl="0"/>
          <a:r>
            <a:rPr lang="en-US" sz="2400" b="1" dirty="0" smtClean="0"/>
            <a:t>A750 IR system installed in each room:</a:t>
          </a:r>
          <a:endParaRPr lang="en-US" sz="2400" b="1" dirty="0"/>
        </a:p>
      </dgm:t>
    </dgm:pt>
    <dgm:pt modelId="{D21F301C-BC37-4908-AC1D-CEBCFDA6B06E}" type="parTrans" cxnId="{99F5B99F-28C9-4333-B650-CAC42A26954C}">
      <dgm:prSet/>
      <dgm:spPr/>
      <dgm:t>
        <a:bodyPr/>
        <a:lstStyle/>
        <a:p>
          <a:endParaRPr lang="en-US" sz="1600"/>
        </a:p>
      </dgm:t>
    </dgm:pt>
    <dgm:pt modelId="{3F82CB52-0C00-4B0B-A0BE-18D70B087C38}" type="sibTrans" cxnId="{99F5B99F-28C9-4333-B650-CAC42A26954C}">
      <dgm:prSet/>
      <dgm:spPr/>
      <dgm:t>
        <a:bodyPr/>
        <a:lstStyle/>
        <a:p>
          <a:endParaRPr lang="en-US" sz="1600"/>
        </a:p>
      </dgm:t>
    </dgm:pt>
    <dgm:pt modelId="{AFCE8052-764C-4001-B98A-A23C677629C5}">
      <dgm:prSet custT="1"/>
      <dgm:spPr/>
      <dgm:t>
        <a:bodyPr/>
        <a:lstStyle/>
        <a:p>
          <a:pPr rtl="0"/>
          <a:r>
            <a:rPr lang="en-US" sz="1800" dirty="0" smtClean="0"/>
            <a:t>A750 Room Locator (only requires power)</a:t>
          </a:r>
          <a:endParaRPr lang="en-US" sz="1800" dirty="0"/>
        </a:p>
      </dgm:t>
    </dgm:pt>
    <dgm:pt modelId="{388E2A2E-749A-4C55-BD23-84FC12961EF6}" type="parTrans" cxnId="{9EA53CAF-C061-444B-B67A-5D1153BDAF14}">
      <dgm:prSet/>
      <dgm:spPr/>
      <dgm:t>
        <a:bodyPr/>
        <a:lstStyle/>
        <a:p>
          <a:endParaRPr lang="en-US" sz="1600"/>
        </a:p>
      </dgm:t>
    </dgm:pt>
    <dgm:pt modelId="{C2F23C50-0408-47A8-B95B-3FE1D005E05E}" type="sibTrans" cxnId="{9EA53CAF-C061-444B-B67A-5D1153BDAF14}">
      <dgm:prSet/>
      <dgm:spPr/>
      <dgm:t>
        <a:bodyPr/>
        <a:lstStyle/>
        <a:p>
          <a:endParaRPr lang="en-US" sz="1600"/>
        </a:p>
      </dgm:t>
    </dgm:pt>
    <dgm:pt modelId="{3AF4BEB4-4A02-4E4D-A63B-9D188CD24DD7}">
      <dgm:prSet custT="1"/>
      <dgm:spPr/>
      <dgm:t>
        <a:bodyPr/>
        <a:lstStyle/>
        <a:p>
          <a:pPr rtl="0"/>
          <a:r>
            <a:rPr lang="en-US" sz="2400" b="1" dirty="0" smtClean="0"/>
            <a:t>How it works:</a:t>
          </a:r>
          <a:endParaRPr lang="en-US" sz="2400" b="1" dirty="0"/>
        </a:p>
      </dgm:t>
    </dgm:pt>
    <dgm:pt modelId="{543FFFF9-21AF-4D3D-909D-519EAD97F83A}" type="parTrans" cxnId="{93B7BFBA-FC2A-4DAD-9549-BF3C32B9E18F}">
      <dgm:prSet/>
      <dgm:spPr/>
      <dgm:t>
        <a:bodyPr/>
        <a:lstStyle/>
        <a:p>
          <a:endParaRPr lang="en-US" sz="1600"/>
        </a:p>
      </dgm:t>
    </dgm:pt>
    <dgm:pt modelId="{88CF2EBA-D273-493E-9A1D-7204EE861230}" type="sibTrans" cxnId="{93B7BFBA-FC2A-4DAD-9549-BF3C32B9E18F}">
      <dgm:prSet/>
      <dgm:spPr/>
      <dgm:t>
        <a:bodyPr/>
        <a:lstStyle/>
        <a:p>
          <a:endParaRPr lang="en-US" sz="1600"/>
        </a:p>
      </dgm:t>
    </dgm:pt>
    <dgm:pt modelId="{4884BC5B-E530-42C3-8CA8-D32E2D1E8506}">
      <dgm:prSet custT="1"/>
      <dgm:spPr/>
      <dgm:t>
        <a:bodyPr/>
        <a:lstStyle/>
        <a:p>
          <a:pPr rtl="0"/>
          <a:r>
            <a:rPr lang="en-US" sz="1800" dirty="0" smtClean="0"/>
            <a:t>Each A750 emits a unique ID via infrared</a:t>
          </a:r>
          <a:endParaRPr lang="en-US" sz="1800" dirty="0"/>
        </a:p>
      </dgm:t>
    </dgm:pt>
    <dgm:pt modelId="{246B2581-B438-4448-B254-FE2B0ADAF63F}" type="parTrans" cxnId="{9C0DD193-324C-4BD8-96BD-4FA71D00BF37}">
      <dgm:prSet/>
      <dgm:spPr/>
      <dgm:t>
        <a:bodyPr/>
        <a:lstStyle/>
        <a:p>
          <a:endParaRPr lang="en-US" sz="1600"/>
        </a:p>
      </dgm:t>
    </dgm:pt>
    <dgm:pt modelId="{6CF43AC8-946B-4687-9399-A023FB4B4D7D}" type="sibTrans" cxnId="{9C0DD193-324C-4BD8-96BD-4FA71D00BF37}">
      <dgm:prSet/>
      <dgm:spPr/>
      <dgm:t>
        <a:bodyPr/>
        <a:lstStyle/>
        <a:p>
          <a:endParaRPr lang="en-US" sz="1600"/>
        </a:p>
      </dgm:t>
    </dgm:pt>
    <dgm:pt modelId="{17AC9EE8-4EB4-4E6B-B29A-088586B9BAD7}">
      <dgm:prSet custT="1"/>
      <dgm:spPr/>
      <dgm:t>
        <a:bodyPr/>
        <a:lstStyle/>
        <a:p>
          <a:pPr rtl="0"/>
          <a:r>
            <a:rPr lang="en-US" sz="1800" dirty="0" smtClean="0"/>
            <a:t>Each IR enabled asset tag in the room receives the unique IR ID</a:t>
          </a:r>
          <a:endParaRPr lang="en-US" sz="1800" dirty="0"/>
        </a:p>
      </dgm:t>
    </dgm:pt>
    <dgm:pt modelId="{EFE4B346-B874-43F4-9B5B-5D03962297BF}" type="parTrans" cxnId="{74E7D98A-6EC2-4361-97B7-AFA5C8F4B63D}">
      <dgm:prSet/>
      <dgm:spPr/>
      <dgm:t>
        <a:bodyPr/>
        <a:lstStyle/>
        <a:p>
          <a:endParaRPr lang="en-US" sz="1600"/>
        </a:p>
      </dgm:t>
    </dgm:pt>
    <dgm:pt modelId="{B3333E8A-03A2-4482-9F3E-D2D99C0434D9}" type="sibTrans" cxnId="{74E7D98A-6EC2-4361-97B7-AFA5C8F4B63D}">
      <dgm:prSet/>
      <dgm:spPr/>
      <dgm:t>
        <a:bodyPr/>
        <a:lstStyle/>
        <a:p>
          <a:endParaRPr lang="en-US" sz="1600"/>
        </a:p>
      </dgm:t>
    </dgm:pt>
    <dgm:pt modelId="{D34A99F4-DF79-45D2-ADB7-745585B8A1DE}">
      <dgm:prSet custT="1"/>
      <dgm:spPr/>
      <dgm:t>
        <a:bodyPr/>
        <a:lstStyle/>
        <a:p>
          <a:pPr rtl="0"/>
          <a:r>
            <a:rPr lang="en-US" sz="1800" dirty="0" smtClean="0"/>
            <a:t>When each IR enabled asset tag transmits its radio frequency beacon, it includes the IR ID that it is currently “seeing”</a:t>
          </a:r>
          <a:endParaRPr lang="en-US" sz="1800" dirty="0"/>
        </a:p>
      </dgm:t>
    </dgm:pt>
    <dgm:pt modelId="{3AB5ADAB-2599-457F-AB02-4D8358F424A2}" type="parTrans" cxnId="{FB8AE0BB-C378-4C81-AAE6-703D13679F07}">
      <dgm:prSet/>
      <dgm:spPr/>
      <dgm:t>
        <a:bodyPr/>
        <a:lstStyle/>
        <a:p>
          <a:endParaRPr lang="en-US" sz="1600"/>
        </a:p>
      </dgm:t>
    </dgm:pt>
    <dgm:pt modelId="{DCBC9EAA-ABB9-4B3E-A314-81C1D164F3A0}" type="sibTrans" cxnId="{FB8AE0BB-C378-4C81-AAE6-703D13679F07}">
      <dgm:prSet/>
      <dgm:spPr/>
      <dgm:t>
        <a:bodyPr/>
        <a:lstStyle/>
        <a:p>
          <a:endParaRPr lang="en-US" sz="1600"/>
        </a:p>
      </dgm:t>
    </dgm:pt>
    <dgm:pt modelId="{21AAB2F0-A793-4F74-B469-449002E4D179}">
      <dgm:prSet custT="1"/>
      <dgm:spPr/>
      <dgm:t>
        <a:bodyPr/>
        <a:lstStyle/>
        <a:p>
          <a:pPr rtl="0"/>
          <a:r>
            <a:rPr lang="en-US" sz="1800" dirty="0" smtClean="0"/>
            <a:t>RF Code software (ZM/AM/SM) interprets the IR ID to determine the location of the asset tag</a:t>
          </a:r>
          <a:endParaRPr lang="en-US" sz="1800" dirty="0"/>
        </a:p>
      </dgm:t>
    </dgm:pt>
    <dgm:pt modelId="{3EBCD65A-8E6A-466E-A20B-481E4BB71C8D}" type="parTrans" cxnId="{886569A4-DEC5-4B7E-A0F2-2A0B0987CBDB}">
      <dgm:prSet/>
      <dgm:spPr/>
      <dgm:t>
        <a:bodyPr/>
        <a:lstStyle/>
        <a:p>
          <a:endParaRPr lang="en-US" sz="1600"/>
        </a:p>
      </dgm:t>
    </dgm:pt>
    <dgm:pt modelId="{C2ACBE60-C770-43F9-A66D-03C0C05E9C38}" type="sibTrans" cxnId="{886569A4-DEC5-4B7E-A0F2-2A0B0987CBDB}">
      <dgm:prSet/>
      <dgm:spPr/>
      <dgm:t>
        <a:bodyPr/>
        <a:lstStyle/>
        <a:p>
          <a:endParaRPr lang="en-US" sz="1600"/>
        </a:p>
      </dgm:t>
    </dgm:pt>
    <dgm:pt modelId="{83BCF44B-B339-45B7-A92B-63FD53919F7E}">
      <dgm:prSet custT="1"/>
      <dgm:spPr/>
      <dgm:t>
        <a:bodyPr/>
        <a:lstStyle/>
        <a:p>
          <a:pPr algn="ctr" rtl="0"/>
          <a:r>
            <a:rPr lang="en-US" sz="1600" b="1" dirty="0" smtClean="0"/>
            <a:t>Works in conjunction with IR enabled asset tags and M250 readers</a:t>
          </a:r>
          <a:endParaRPr lang="en-US" sz="1600" b="1" dirty="0"/>
        </a:p>
      </dgm:t>
    </dgm:pt>
    <dgm:pt modelId="{98FD889C-5764-461C-860B-CC53B633A932}" type="parTrans" cxnId="{F957A52C-B927-429E-9525-793065411E92}">
      <dgm:prSet/>
      <dgm:spPr/>
      <dgm:t>
        <a:bodyPr/>
        <a:lstStyle/>
        <a:p>
          <a:endParaRPr lang="en-US" sz="1600"/>
        </a:p>
      </dgm:t>
    </dgm:pt>
    <dgm:pt modelId="{E69CF53E-3BF3-467B-93A9-AC72E37B79BF}" type="sibTrans" cxnId="{F957A52C-B927-429E-9525-793065411E92}">
      <dgm:prSet/>
      <dgm:spPr/>
      <dgm:t>
        <a:bodyPr/>
        <a:lstStyle/>
        <a:p>
          <a:endParaRPr lang="en-US" sz="1600"/>
        </a:p>
      </dgm:t>
    </dgm:pt>
    <dgm:pt modelId="{81E143BE-34DA-4982-96DD-E65D658F62BA}" type="pres">
      <dgm:prSet presAssocID="{733FD575-4BE4-461A-B120-E5A35B769F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BCEF0B-F798-4A31-88DA-9B9867970A8C}" type="pres">
      <dgm:prSet presAssocID="{44883FBA-E26B-45ED-80EE-832F7458A7A2}" presName="parentText" presStyleLbl="node1" presStyleIdx="0" presStyleCnt="3" custScaleY="61526" custLinFactNeighborY="-3688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7D8A4E-EE69-43E8-AF55-E9DE21B46158}" type="pres">
      <dgm:prSet presAssocID="{44883FBA-E26B-45ED-80EE-832F7458A7A2}" presName="childText" presStyleLbl="revTx" presStyleIdx="0" presStyleCnt="2" custScaleY="62868" custLinFactNeighborY="-290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FD4F90-B209-4E7F-9E81-630041612054}" type="pres">
      <dgm:prSet presAssocID="{3AF4BEB4-4A02-4E4D-A63B-9D188CD24DD7}" presName="parentText" presStyleLbl="node1" presStyleIdx="1" presStyleCnt="3" custScaleX="44348" custScaleY="40379" custLinFactNeighborX="-27826" custLinFactNeighborY="19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EBAD4C-7EB3-436E-84BA-2B96AEB8AFD2}" type="pres">
      <dgm:prSet presAssocID="{3AF4BEB4-4A02-4E4D-A63B-9D188CD24DD7}" presName="childText" presStyleLbl="revTx" presStyleIdx="1" presStyleCnt="2" custLinFactNeighborY="15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891F3-C214-4A4C-AD4A-890435EC4DB8}" type="pres">
      <dgm:prSet presAssocID="{83BCF44B-B339-45B7-A92B-63FD53919F7E}" presName="parentText" presStyleLbl="node1" presStyleIdx="2" presStyleCnt="3" custScaleY="49462" custLinFactNeighborY="141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E9F408-DA2D-CB48-A85C-7D4E14F5FEE6}" type="presOf" srcId="{3AF4BEB4-4A02-4E4D-A63B-9D188CD24DD7}" destId="{13FD4F90-B209-4E7F-9E81-630041612054}" srcOrd="0" destOrd="0" presId="urn:microsoft.com/office/officeart/2005/8/layout/vList2"/>
    <dgm:cxn modelId="{886569A4-DEC5-4B7E-A0F2-2A0B0987CBDB}" srcId="{3AF4BEB4-4A02-4E4D-A63B-9D188CD24DD7}" destId="{21AAB2F0-A793-4F74-B469-449002E4D179}" srcOrd="3" destOrd="0" parTransId="{3EBCD65A-8E6A-466E-A20B-481E4BB71C8D}" sibTransId="{C2ACBE60-C770-43F9-A66D-03C0C05E9C38}"/>
    <dgm:cxn modelId="{74E7D98A-6EC2-4361-97B7-AFA5C8F4B63D}" srcId="{3AF4BEB4-4A02-4E4D-A63B-9D188CD24DD7}" destId="{17AC9EE8-4EB4-4E6B-B29A-088586B9BAD7}" srcOrd="1" destOrd="0" parTransId="{EFE4B346-B874-43F4-9B5B-5D03962297BF}" sibTransId="{B3333E8A-03A2-4482-9F3E-D2D99C0434D9}"/>
    <dgm:cxn modelId="{FB8AE0BB-C378-4C81-AAE6-703D13679F07}" srcId="{3AF4BEB4-4A02-4E4D-A63B-9D188CD24DD7}" destId="{D34A99F4-DF79-45D2-ADB7-745585B8A1DE}" srcOrd="2" destOrd="0" parTransId="{3AB5ADAB-2599-457F-AB02-4D8358F424A2}" sibTransId="{DCBC9EAA-ABB9-4B3E-A314-81C1D164F3A0}"/>
    <dgm:cxn modelId="{93B7BFBA-FC2A-4DAD-9549-BF3C32B9E18F}" srcId="{733FD575-4BE4-461A-B120-E5A35B769FE5}" destId="{3AF4BEB4-4A02-4E4D-A63B-9D188CD24DD7}" srcOrd="1" destOrd="0" parTransId="{543FFFF9-21AF-4D3D-909D-519EAD97F83A}" sibTransId="{88CF2EBA-D273-493E-9A1D-7204EE861230}"/>
    <dgm:cxn modelId="{F957A52C-B927-429E-9525-793065411E92}" srcId="{733FD575-4BE4-461A-B120-E5A35B769FE5}" destId="{83BCF44B-B339-45B7-A92B-63FD53919F7E}" srcOrd="2" destOrd="0" parTransId="{98FD889C-5764-461C-860B-CC53B633A932}" sibTransId="{E69CF53E-3BF3-467B-93A9-AC72E37B79BF}"/>
    <dgm:cxn modelId="{80EFE76A-C718-314E-8A5A-F34C0990F89C}" type="presOf" srcId="{21AAB2F0-A793-4F74-B469-449002E4D179}" destId="{4AEBAD4C-7EB3-436E-84BA-2B96AEB8AFD2}" srcOrd="0" destOrd="3" presId="urn:microsoft.com/office/officeart/2005/8/layout/vList2"/>
    <dgm:cxn modelId="{ED70BBF1-1A98-9645-B641-D16759D42931}" type="presOf" srcId="{AFCE8052-764C-4001-B98A-A23C677629C5}" destId="{8E7D8A4E-EE69-43E8-AF55-E9DE21B46158}" srcOrd="0" destOrd="0" presId="urn:microsoft.com/office/officeart/2005/8/layout/vList2"/>
    <dgm:cxn modelId="{9EA53CAF-C061-444B-B67A-5D1153BDAF14}" srcId="{44883FBA-E26B-45ED-80EE-832F7458A7A2}" destId="{AFCE8052-764C-4001-B98A-A23C677629C5}" srcOrd="0" destOrd="0" parTransId="{388E2A2E-749A-4C55-BD23-84FC12961EF6}" sibTransId="{C2F23C50-0408-47A8-B95B-3FE1D005E05E}"/>
    <dgm:cxn modelId="{68CAB3DC-065F-BA47-BAE7-0096D6A22758}" type="presOf" srcId="{733FD575-4BE4-461A-B120-E5A35B769FE5}" destId="{81E143BE-34DA-4982-96DD-E65D658F62BA}" srcOrd="0" destOrd="0" presId="urn:microsoft.com/office/officeart/2005/8/layout/vList2"/>
    <dgm:cxn modelId="{99F5B99F-28C9-4333-B650-CAC42A26954C}" srcId="{733FD575-4BE4-461A-B120-E5A35B769FE5}" destId="{44883FBA-E26B-45ED-80EE-832F7458A7A2}" srcOrd="0" destOrd="0" parTransId="{D21F301C-BC37-4908-AC1D-CEBCFDA6B06E}" sibTransId="{3F82CB52-0C00-4B0B-A0BE-18D70B087C38}"/>
    <dgm:cxn modelId="{E8EB8FBE-52C2-6E40-8ACB-49ACB5A377B7}" type="presOf" srcId="{4884BC5B-E530-42C3-8CA8-D32E2D1E8506}" destId="{4AEBAD4C-7EB3-436E-84BA-2B96AEB8AFD2}" srcOrd="0" destOrd="0" presId="urn:microsoft.com/office/officeart/2005/8/layout/vList2"/>
    <dgm:cxn modelId="{F0EF9A33-6B85-1640-A899-896A295303C4}" type="presOf" srcId="{44883FBA-E26B-45ED-80EE-832F7458A7A2}" destId="{D7BCEF0B-F798-4A31-88DA-9B9867970A8C}" srcOrd="0" destOrd="0" presId="urn:microsoft.com/office/officeart/2005/8/layout/vList2"/>
    <dgm:cxn modelId="{0C132FB8-2B7D-764B-A1EA-2E1F1D62CB2A}" type="presOf" srcId="{83BCF44B-B339-45B7-A92B-63FD53919F7E}" destId="{4B8891F3-C214-4A4C-AD4A-890435EC4DB8}" srcOrd="0" destOrd="0" presId="urn:microsoft.com/office/officeart/2005/8/layout/vList2"/>
    <dgm:cxn modelId="{EE6FB70E-DC24-3A43-844B-83F7BD20EEEE}" type="presOf" srcId="{17AC9EE8-4EB4-4E6B-B29A-088586B9BAD7}" destId="{4AEBAD4C-7EB3-436E-84BA-2B96AEB8AFD2}" srcOrd="0" destOrd="1" presId="urn:microsoft.com/office/officeart/2005/8/layout/vList2"/>
    <dgm:cxn modelId="{468BEAD0-1DC3-384C-9EA8-D166B3314222}" type="presOf" srcId="{D34A99F4-DF79-45D2-ADB7-745585B8A1DE}" destId="{4AEBAD4C-7EB3-436E-84BA-2B96AEB8AFD2}" srcOrd="0" destOrd="2" presId="urn:microsoft.com/office/officeart/2005/8/layout/vList2"/>
    <dgm:cxn modelId="{9C0DD193-324C-4BD8-96BD-4FA71D00BF37}" srcId="{3AF4BEB4-4A02-4E4D-A63B-9D188CD24DD7}" destId="{4884BC5B-E530-42C3-8CA8-D32E2D1E8506}" srcOrd="0" destOrd="0" parTransId="{246B2581-B438-4448-B254-FE2B0ADAF63F}" sibTransId="{6CF43AC8-946B-4687-9399-A023FB4B4D7D}"/>
    <dgm:cxn modelId="{9009C088-1E32-6246-AF23-18946A90310D}" type="presParOf" srcId="{81E143BE-34DA-4982-96DD-E65D658F62BA}" destId="{D7BCEF0B-F798-4A31-88DA-9B9867970A8C}" srcOrd="0" destOrd="0" presId="urn:microsoft.com/office/officeart/2005/8/layout/vList2"/>
    <dgm:cxn modelId="{B0291185-3EDE-394D-8C5B-5E448F45020F}" type="presParOf" srcId="{81E143BE-34DA-4982-96DD-E65D658F62BA}" destId="{8E7D8A4E-EE69-43E8-AF55-E9DE21B46158}" srcOrd="1" destOrd="0" presId="urn:microsoft.com/office/officeart/2005/8/layout/vList2"/>
    <dgm:cxn modelId="{80787EFF-D5BC-BF40-91F0-F7DE141D061A}" type="presParOf" srcId="{81E143BE-34DA-4982-96DD-E65D658F62BA}" destId="{13FD4F90-B209-4E7F-9E81-630041612054}" srcOrd="2" destOrd="0" presId="urn:microsoft.com/office/officeart/2005/8/layout/vList2"/>
    <dgm:cxn modelId="{92316690-06C7-A349-A336-78BB4AFF9F7C}" type="presParOf" srcId="{81E143BE-34DA-4982-96DD-E65D658F62BA}" destId="{4AEBAD4C-7EB3-436E-84BA-2B96AEB8AFD2}" srcOrd="3" destOrd="0" presId="urn:microsoft.com/office/officeart/2005/8/layout/vList2"/>
    <dgm:cxn modelId="{6651F1FA-F813-754B-96F9-CF9D49D58680}" type="presParOf" srcId="{81E143BE-34DA-4982-96DD-E65D658F62BA}" destId="{4B8891F3-C214-4A4C-AD4A-890435EC4DB8}" srcOrd="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0403A55-7CEF-4C2E-9112-5E9B1C6BBB2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64A0C5-6006-4C4E-A3BC-366B7DACF9DE}">
      <dgm:prSet/>
      <dgm:spPr/>
      <dgm:t>
        <a:bodyPr/>
        <a:lstStyle/>
        <a:p>
          <a:pPr rtl="0"/>
          <a:r>
            <a:rPr lang="en-US" dirty="0" smtClean="0"/>
            <a:t>Deploy one (or more) Room Locator per room</a:t>
          </a:r>
          <a:endParaRPr lang="en-US" dirty="0"/>
        </a:p>
      </dgm:t>
    </dgm:pt>
    <dgm:pt modelId="{9B149605-C037-4E37-9660-7D7C4435CA05}" type="parTrans" cxnId="{1744EFEC-CD18-4CA3-9A22-E2C27E99590D}">
      <dgm:prSet/>
      <dgm:spPr/>
      <dgm:t>
        <a:bodyPr/>
        <a:lstStyle/>
        <a:p>
          <a:endParaRPr lang="en-US"/>
        </a:p>
      </dgm:t>
    </dgm:pt>
    <dgm:pt modelId="{68A82A5D-8BF4-4332-883D-DFE5AD90A574}" type="sibTrans" cxnId="{1744EFEC-CD18-4CA3-9A22-E2C27E99590D}">
      <dgm:prSet/>
      <dgm:spPr/>
      <dgm:t>
        <a:bodyPr/>
        <a:lstStyle/>
        <a:p>
          <a:endParaRPr lang="en-US"/>
        </a:p>
      </dgm:t>
    </dgm:pt>
    <dgm:pt modelId="{361CA23C-4B1E-4A5B-82B4-9297E047D7BD}">
      <dgm:prSet/>
      <dgm:spPr/>
      <dgm:t>
        <a:bodyPr/>
        <a:lstStyle/>
        <a:p>
          <a:pPr rtl="0"/>
          <a:r>
            <a:rPr lang="en-US" dirty="0" smtClean="0"/>
            <a:t>Each Room Locator emits an infrared signal with a unique ID.</a:t>
          </a:r>
          <a:endParaRPr lang="en-US" dirty="0"/>
        </a:p>
      </dgm:t>
    </dgm:pt>
    <dgm:pt modelId="{B7A6AD15-0141-489B-8148-F897711ECF8E}" type="parTrans" cxnId="{FBFD6164-ACD7-4DE6-840B-8371222CAB71}">
      <dgm:prSet/>
      <dgm:spPr/>
      <dgm:t>
        <a:bodyPr/>
        <a:lstStyle/>
        <a:p>
          <a:endParaRPr lang="en-US"/>
        </a:p>
      </dgm:t>
    </dgm:pt>
    <dgm:pt modelId="{BB7A3EB5-51AC-4123-BC49-65CC95B5702B}" type="sibTrans" cxnId="{FBFD6164-ACD7-4DE6-840B-8371222CAB71}">
      <dgm:prSet/>
      <dgm:spPr/>
      <dgm:t>
        <a:bodyPr/>
        <a:lstStyle/>
        <a:p>
          <a:endParaRPr lang="en-US"/>
        </a:p>
      </dgm:t>
    </dgm:pt>
    <dgm:pt modelId="{E151F2EC-5C52-45C4-9C1D-D701F0D8D2ED}">
      <dgm:prSet/>
      <dgm:spPr/>
      <dgm:t>
        <a:bodyPr/>
        <a:lstStyle/>
        <a:p>
          <a:pPr rtl="0"/>
          <a:r>
            <a:rPr lang="en-US" dirty="0" smtClean="0"/>
            <a:t>Infrared enabled tags receive the infrared signal</a:t>
          </a:r>
          <a:endParaRPr lang="en-US" dirty="0"/>
        </a:p>
      </dgm:t>
    </dgm:pt>
    <dgm:pt modelId="{DF572334-384A-4A91-8B7C-1A57A55F901C}" type="parTrans" cxnId="{EF62DF29-CE86-496B-9219-E6BF19EA3168}">
      <dgm:prSet/>
      <dgm:spPr/>
      <dgm:t>
        <a:bodyPr/>
        <a:lstStyle/>
        <a:p>
          <a:endParaRPr lang="en-US"/>
        </a:p>
      </dgm:t>
    </dgm:pt>
    <dgm:pt modelId="{69A60F09-DE4D-4CA8-93DF-8C1506729F28}" type="sibTrans" cxnId="{EF62DF29-CE86-496B-9219-E6BF19EA3168}">
      <dgm:prSet/>
      <dgm:spPr/>
      <dgm:t>
        <a:bodyPr/>
        <a:lstStyle/>
        <a:p>
          <a:endParaRPr lang="en-US"/>
        </a:p>
      </dgm:t>
    </dgm:pt>
    <dgm:pt modelId="{FC7DB634-7CB7-426B-B1EA-8A05ABB8D228}">
      <dgm:prSet/>
      <dgm:spPr/>
      <dgm:t>
        <a:bodyPr/>
        <a:lstStyle/>
        <a:p>
          <a:pPr rtl="0"/>
          <a:r>
            <a:rPr lang="en-US" dirty="0" smtClean="0"/>
            <a:t>Understand in real-time, which room an asset is currently located for quick access and inventory purposes</a:t>
          </a:r>
          <a:endParaRPr lang="en-US" dirty="0"/>
        </a:p>
      </dgm:t>
    </dgm:pt>
    <dgm:pt modelId="{B9FAC8D9-EFBD-41EF-A708-13BBBF4D13BB}" type="parTrans" cxnId="{8138A60A-FED9-40AF-9322-4003500D6718}">
      <dgm:prSet/>
      <dgm:spPr/>
      <dgm:t>
        <a:bodyPr/>
        <a:lstStyle/>
        <a:p>
          <a:endParaRPr lang="en-US"/>
        </a:p>
      </dgm:t>
    </dgm:pt>
    <dgm:pt modelId="{937CE668-BA3C-4D13-867B-92975C48BC87}" type="sibTrans" cxnId="{8138A60A-FED9-40AF-9322-4003500D6718}">
      <dgm:prSet/>
      <dgm:spPr/>
      <dgm:t>
        <a:bodyPr/>
        <a:lstStyle/>
        <a:p>
          <a:endParaRPr lang="en-US"/>
        </a:p>
      </dgm:t>
    </dgm:pt>
    <dgm:pt modelId="{0F9E06B8-21D7-4D28-A074-E20B98C6BABD}" type="pres">
      <dgm:prSet presAssocID="{00403A55-7CEF-4C2E-9112-5E9B1C6BBB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BD0765-E95C-45A9-9CBB-8A71BDBC7FFE}" type="pres">
      <dgm:prSet presAssocID="{9364A0C5-6006-4C4E-A3BC-366B7DACF9D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837852-03D7-42E7-830F-D2CD159E1889}" type="pres">
      <dgm:prSet presAssocID="{68A82A5D-8BF4-4332-883D-DFE5AD90A574}" presName="spacer" presStyleCnt="0"/>
      <dgm:spPr/>
      <dgm:t>
        <a:bodyPr/>
        <a:lstStyle/>
        <a:p>
          <a:endParaRPr lang="en-US"/>
        </a:p>
      </dgm:t>
    </dgm:pt>
    <dgm:pt modelId="{415B6736-ECBC-45CC-A203-F73A49FA1001}" type="pres">
      <dgm:prSet presAssocID="{361CA23C-4B1E-4A5B-82B4-9297E047D7B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C90A1C-2F06-4738-9A03-B46230239FE1}" type="pres">
      <dgm:prSet presAssocID="{BB7A3EB5-51AC-4123-BC49-65CC95B5702B}" presName="spacer" presStyleCnt="0"/>
      <dgm:spPr/>
      <dgm:t>
        <a:bodyPr/>
        <a:lstStyle/>
        <a:p>
          <a:endParaRPr lang="en-US"/>
        </a:p>
      </dgm:t>
    </dgm:pt>
    <dgm:pt modelId="{D307DBEC-7D75-4C17-8149-902173014512}" type="pres">
      <dgm:prSet presAssocID="{E151F2EC-5C52-45C4-9C1D-D701F0D8D2E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77748D-3AB7-450F-A1AD-8E90D9E2EE0A}" type="pres">
      <dgm:prSet presAssocID="{69A60F09-DE4D-4CA8-93DF-8C1506729F28}" presName="spacer" presStyleCnt="0"/>
      <dgm:spPr/>
      <dgm:t>
        <a:bodyPr/>
        <a:lstStyle/>
        <a:p>
          <a:endParaRPr lang="en-US"/>
        </a:p>
      </dgm:t>
    </dgm:pt>
    <dgm:pt modelId="{E3CB687A-4752-4419-968B-DA549BA1FF60}" type="pres">
      <dgm:prSet presAssocID="{FC7DB634-7CB7-426B-B1EA-8A05ABB8D22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6363C2-96C9-CD44-8980-94D6C2471C84}" type="presOf" srcId="{FC7DB634-7CB7-426B-B1EA-8A05ABB8D228}" destId="{E3CB687A-4752-4419-968B-DA549BA1FF60}" srcOrd="0" destOrd="0" presId="urn:microsoft.com/office/officeart/2005/8/layout/vList2"/>
    <dgm:cxn modelId="{B8BE53C7-9DB1-654C-AB76-B3D7A6FB5A8D}" type="presOf" srcId="{9364A0C5-6006-4C4E-A3BC-366B7DACF9DE}" destId="{6DBD0765-E95C-45A9-9CBB-8A71BDBC7FFE}" srcOrd="0" destOrd="0" presId="urn:microsoft.com/office/officeart/2005/8/layout/vList2"/>
    <dgm:cxn modelId="{EF62DF29-CE86-496B-9219-E6BF19EA3168}" srcId="{00403A55-7CEF-4C2E-9112-5E9B1C6BBB25}" destId="{E151F2EC-5C52-45C4-9C1D-D701F0D8D2ED}" srcOrd="2" destOrd="0" parTransId="{DF572334-384A-4A91-8B7C-1A57A55F901C}" sibTransId="{69A60F09-DE4D-4CA8-93DF-8C1506729F28}"/>
    <dgm:cxn modelId="{58B14B1E-4EA7-9140-B6CF-1BA60A14FFCE}" type="presOf" srcId="{361CA23C-4B1E-4A5B-82B4-9297E047D7BD}" destId="{415B6736-ECBC-45CC-A203-F73A49FA1001}" srcOrd="0" destOrd="0" presId="urn:microsoft.com/office/officeart/2005/8/layout/vList2"/>
    <dgm:cxn modelId="{1744EFEC-CD18-4CA3-9A22-E2C27E99590D}" srcId="{00403A55-7CEF-4C2E-9112-5E9B1C6BBB25}" destId="{9364A0C5-6006-4C4E-A3BC-366B7DACF9DE}" srcOrd="0" destOrd="0" parTransId="{9B149605-C037-4E37-9660-7D7C4435CA05}" sibTransId="{68A82A5D-8BF4-4332-883D-DFE5AD90A574}"/>
    <dgm:cxn modelId="{43FAC2B9-A076-FF4C-B84D-A51C49FEF3DB}" type="presOf" srcId="{00403A55-7CEF-4C2E-9112-5E9B1C6BBB25}" destId="{0F9E06B8-21D7-4D28-A074-E20B98C6BABD}" srcOrd="0" destOrd="0" presId="urn:microsoft.com/office/officeart/2005/8/layout/vList2"/>
    <dgm:cxn modelId="{FBFD6164-ACD7-4DE6-840B-8371222CAB71}" srcId="{00403A55-7CEF-4C2E-9112-5E9B1C6BBB25}" destId="{361CA23C-4B1E-4A5B-82B4-9297E047D7BD}" srcOrd="1" destOrd="0" parTransId="{B7A6AD15-0141-489B-8148-F897711ECF8E}" sibTransId="{BB7A3EB5-51AC-4123-BC49-65CC95B5702B}"/>
    <dgm:cxn modelId="{E2B36BD2-E136-1A4E-A824-DA49D586FC08}" type="presOf" srcId="{E151F2EC-5C52-45C4-9C1D-D701F0D8D2ED}" destId="{D307DBEC-7D75-4C17-8149-902173014512}" srcOrd="0" destOrd="0" presId="urn:microsoft.com/office/officeart/2005/8/layout/vList2"/>
    <dgm:cxn modelId="{8138A60A-FED9-40AF-9322-4003500D6718}" srcId="{00403A55-7CEF-4C2E-9112-5E9B1C6BBB25}" destId="{FC7DB634-7CB7-426B-B1EA-8A05ABB8D228}" srcOrd="3" destOrd="0" parTransId="{B9FAC8D9-EFBD-41EF-A708-13BBBF4D13BB}" sibTransId="{937CE668-BA3C-4D13-867B-92975C48BC87}"/>
    <dgm:cxn modelId="{000F51A7-991B-DA42-AB5C-411BEF5E4EDF}" type="presParOf" srcId="{0F9E06B8-21D7-4D28-A074-E20B98C6BABD}" destId="{6DBD0765-E95C-45A9-9CBB-8A71BDBC7FFE}" srcOrd="0" destOrd="0" presId="urn:microsoft.com/office/officeart/2005/8/layout/vList2"/>
    <dgm:cxn modelId="{3434EE2A-4DB8-3844-A4F2-AC9EB5216753}" type="presParOf" srcId="{0F9E06B8-21D7-4D28-A074-E20B98C6BABD}" destId="{B8837852-03D7-42E7-830F-D2CD159E1889}" srcOrd="1" destOrd="0" presId="urn:microsoft.com/office/officeart/2005/8/layout/vList2"/>
    <dgm:cxn modelId="{806C1499-B608-AF48-95AB-7755F85DC99F}" type="presParOf" srcId="{0F9E06B8-21D7-4D28-A074-E20B98C6BABD}" destId="{415B6736-ECBC-45CC-A203-F73A49FA1001}" srcOrd="2" destOrd="0" presId="urn:microsoft.com/office/officeart/2005/8/layout/vList2"/>
    <dgm:cxn modelId="{7A461EBE-EB3A-9E4E-B87F-CE69BEE6F1B1}" type="presParOf" srcId="{0F9E06B8-21D7-4D28-A074-E20B98C6BABD}" destId="{19C90A1C-2F06-4738-9A03-B46230239FE1}" srcOrd="3" destOrd="0" presId="urn:microsoft.com/office/officeart/2005/8/layout/vList2"/>
    <dgm:cxn modelId="{2A87EFCB-684E-3344-98A3-339762CD1B69}" type="presParOf" srcId="{0F9E06B8-21D7-4D28-A074-E20B98C6BABD}" destId="{D307DBEC-7D75-4C17-8149-902173014512}" srcOrd="4" destOrd="0" presId="urn:microsoft.com/office/officeart/2005/8/layout/vList2"/>
    <dgm:cxn modelId="{0420E3CF-1430-464F-91C7-1DB66AB5ADE7}" type="presParOf" srcId="{0F9E06B8-21D7-4D28-A074-E20B98C6BABD}" destId="{3477748D-3AB7-450F-A1AD-8E90D9E2EE0A}" srcOrd="5" destOrd="0" presId="urn:microsoft.com/office/officeart/2005/8/layout/vList2"/>
    <dgm:cxn modelId="{4FAA4D20-651E-164A-9171-774FCE5420A8}" type="presParOf" srcId="{0F9E06B8-21D7-4D28-A074-E20B98C6BABD}" destId="{E3CB687A-4752-4419-968B-DA549BA1FF6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3790C4BB-0ED7-44AD-B248-179989FC778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35D56C-550C-4283-9AEC-5C46CB3EF993}">
      <dgm:prSet custT="1"/>
      <dgm:spPr/>
      <dgm:t>
        <a:bodyPr/>
        <a:lstStyle/>
        <a:p>
          <a:pPr rtl="0"/>
          <a:r>
            <a:rPr lang="en-US" sz="2400" b="1" dirty="0" smtClean="0"/>
            <a:t>Zonal for Distributed Assets</a:t>
          </a:r>
          <a:endParaRPr lang="en-US" sz="2400" dirty="0"/>
        </a:p>
      </dgm:t>
    </dgm:pt>
    <dgm:pt modelId="{028D18EA-1477-4F1F-A725-DA32D11A88AC}" type="parTrans" cxnId="{1D0B6D27-DB08-47B0-93DB-9070389AF368}">
      <dgm:prSet/>
      <dgm:spPr/>
      <dgm:t>
        <a:bodyPr/>
        <a:lstStyle/>
        <a:p>
          <a:endParaRPr lang="en-US"/>
        </a:p>
      </dgm:t>
    </dgm:pt>
    <dgm:pt modelId="{61F7DE38-5318-4B50-BBDB-B89A8F495708}" type="sibTrans" cxnId="{1D0B6D27-DB08-47B0-93DB-9070389AF368}">
      <dgm:prSet/>
      <dgm:spPr/>
      <dgm:t>
        <a:bodyPr/>
        <a:lstStyle/>
        <a:p>
          <a:endParaRPr lang="en-US"/>
        </a:p>
      </dgm:t>
    </dgm:pt>
    <dgm:pt modelId="{E0FE2163-6EFB-41DD-809D-CBD9796D204E}">
      <dgm:prSet/>
      <dgm:spPr/>
      <dgm:t>
        <a:bodyPr/>
        <a:lstStyle/>
        <a:p>
          <a:pPr rtl="0"/>
          <a:r>
            <a:rPr lang="en-US" dirty="0" smtClean="0"/>
            <a:t>Critical or high dollar assets in a distributed environment such as a  office, warehouse, healthcare, etc.</a:t>
          </a:r>
          <a:endParaRPr lang="en-US" dirty="0"/>
        </a:p>
      </dgm:t>
    </dgm:pt>
    <dgm:pt modelId="{F3532B48-BA54-460D-888B-A73D4CEAD7D9}" type="parTrans" cxnId="{449C3A26-9863-41EB-9A49-63A32A819470}">
      <dgm:prSet/>
      <dgm:spPr/>
      <dgm:t>
        <a:bodyPr/>
        <a:lstStyle/>
        <a:p>
          <a:endParaRPr lang="en-US"/>
        </a:p>
      </dgm:t>
    </dgm:pt>
    <dgm:pt modelId="{AE5DB542-7358-4233-939F-1027CF0331BA}" type="sibTrans" cxnId="{449C3A26-9863-41EB-9A49-63A32A819470}">
      <dgm:prSet/>
      <dgm:spPr/>
      <dgm:t>
        <a:bodyPr/>
        <a:lstStyle/>
        <a:p>
          <a:endParaRPr lang="en-US"/>
        </a:p>
      </dgm:t>
    </dgm:pt>
    <dgm:pt modelId="{6F665C89-C592-41A1-BBEB-A4508B41DFC5}">
      <dgm:prSet/>
      <dgm:spPr/>
      <dgm:t>
        <a:bodyPr/>
        <a:lstStyle/>
        <a:p>
          <a:pPr rtl="0"/>
          <a:r>
            <a:rPr lang="en-US" dirty="0" smtClean="0"/>
            <a:t>Provides general (zone level) asset location information as well as sensor monitoring</a:t>
          </a:r>
          <a:endParaRPr lang="en-US" dirty="0"/>
        </a:p>
      </dgm:t>
    </dgm:pt>
    <dgm:pt modelId="{46F0C4C8-EAC4-4519-BB7E-6BDE68C7B849}" type="parTrans" cxnId="{56A1C77F-C290-404D-ACE4-E553FB865307}">
      <dgm:prSet/>
      <dgm:spPr/>
      <dgm:t>
        <a:bodyPr/>
        <a:lstStyle/>
        <a:p>
          <a:endParaRPr lang="en-US"/>
        </a:p>
      </dgm:t>
    </dgm:pt>
    <dgm:pt modelId="{304317C1-B285-45E4-A93E-C8F21A9C8FE6}" type="sibTrans" cxnId="{56A1C77F-C290-404D-ACE4-E553FB865307}">
      <dgm:prSet/>
      <dgm:spPr/>
      <dgm:t>
        <a:bodyPr/>
        <a:lstStyle/>
        <a:p>
          <a:endParaRPr lang="en-US"/>
        </a:p>
      </dgm:t>
    </dgm:pt>
    <dgm:pt modelId="{D90CAACE-9A43-4DBD-BEDD-9237ABCC4F3C}">
      <dgm:prSet/>
      <dgm:spPr/>
      <dgm:t>
        <a:bodyPr/>
        <a:lstStyle/>
        <a:p>
          <a:pPr rtl="0"/>
          <a:r>
            <a:rPr lang="en-US" dirty="0" smtClean="0"/>
            <a:t>Most common and easy deployment</a:t>
          </a:r>
          <a:endParaRPr lang="en-US" dirty="0"/>
        </a:p>
      </dgm:t>
    </dgm:pt>
    <dgm:pt modelId="{7DE66C31-D8A6-4224-897C-8C795EFFA980}" type="parTrans" cxnId="{8EE60A84-82FF-41ED-B604-FC7B1CDA0D3C}">
      <dgm:prSet/>
      <dgm:spPr/>
      <dgm:t>
        <a:bodyPr/>
        <a:lstStyle/>
        <a:p>
          <a:endParaRPr lang="en-US"/>
        </a:p>
      </dgm:t>
    </dgm:pt>
    <dgm:pt modelId="{F4DBC420-8198-45BA-8B91-7DADF292A23D}" type="sibTrans" cxnId="{8EE60A84-82FF-41ED-B604-FC7B1CDA0D3C}">
      <dgm:prSet/>
      <dgm:spPr/>
      <dgm:t>
        <a:bodyPr/>
        <a:lstStyle/>
        <a:p>
          <a:endParaRPr lang="en-US"/>
        </a:p>
      </dgm:t>
    </dgm:pt>
    <dgm:pt modelId="{CF13188B-4841-41C1-ACEF-AC424D5CF877}">
      <dgm:prSet custT="1"/>
      <dgm:spPr/>
      <dgm:t>
        <a:bodyPr/>
        <a:lstStyle/>
        <a:p>
          <a:pPr rtl="0"/>
          <a:r>
            <a:rPr lang="en-US" sz="2400" b="1" dirty="0" smtClean="0"/>
            <a:t>Zonal for Data Center Assets</a:t>
          </a:r>
          <a:endParaRPr lang="en-US" sz="2400" dirty="0"/>
        </a:p>
      </dgm:t>
    </dgm:pt>
    <dgm:pt modelId="{3F85BE92-9716-48E4-B83E-BC1CE1B2AA4C}" type="parTrans" cxnId="{BBE35B01-E8C0-4A32-9753-B257738842FC}">
      <dgm:prSet/>
      <dgm:spPr/>
      <dgm:t>
        <a:bodyPr/>
        <a:lstStyle/>
        <a:p>
          <a:endParaRPr lang="en-US"/>
        </a:p>
      </dgm:t>
    </dgm:pt>
    <dgm:pt modelId="{15558425-2255-48AA-B501-F46C5429F9BE}" type="sibTrans" cxnId="{BBE35B01-E8C0-4A32-9753-B257738842FC}">
      <dgm:prSet/>
      <dgm:spPr/>
      <dgm:t>
        <a:bodyPr/>
        <a:lstStyle/>
        <a:p>
          <a:endParaRPr lang="en-US"/>
        </a:p>
      </dgm:t>
    </dgm:pt>
    <dgm:pt modelId="{97472755-64A5-4B73-9722-C956878620E9}">
      <dgm:prSet/>
      <dgm:spPr/>
      <dgm:t>
        <a:bodyPr/>
        <a:lstStyle/>
        <a:p>
          <a:pPr rtl="0"/>
          <a:r>
            <a:rPr lang="en-US" dirty="0" smtClean="0"/>
            <a:t>Inventory and tracking of assets in a data center with open racks</a:t>
          </a:r>
          <a:endParaRPr lang="en-US" dirty="0"/>
        </a:p>
      </dgm:t>
    </dgm:pt>
    <dgm:pt modelId="{CB63A334-E08C-4106-99E2-E20233E53978}" type="parTrans" cxnId="{2F84132C-3295-46BB-94BB-5665339FFFAA}">
      <dgm:prSet/>
      <dgm:spPr/>
      <dgm:t>
        <a:bodyPr/>
        <a:lstStyle/>
        <a:p>
          <a:endParaRPr lang="en-US"/>
        </a:p>
      </dgm:t>
    </dgm:pt>
    <dgm:pt modelId="{E352620D-90CD-43AF-ADBC-FF2950262336}" type="sibTrans" cxnId="{2F84132C-3295-46BB-94BB-5665339FFFAA}">
      <dgm:prSet/>
      <dgm:spPr/>
      <dgm:t>
        <a:bodyPr/>
        <a:lstStyle/>
        <a:p>
          <a:endParaRPr lang="en-US"/>
        </a:p>
      </dgm:t>
    </dgm:pt>
    <dgm:pt modelId="{099F4B61-AE2E-40D0-8A50-C5A977AF6C27}">
      <dgm:prSet/>
      <dgm:spPr/>
      <dgm:t>
        <a:bodyPr/>
        <a:lstStyle/>
        <a:p>
          <a:pPr rtl="0"/>
          <a:r>
            <a:rPr lang="en-US" dirty="0" smtClean="0"/>
            <a:t>Provides general room level location information as well as sensor monitoring</a:t>
          </a:r>
          <a:endParaRPr lang="en-US" dirty="0"/>
        </a:p>
      </dgm:t>
    </dgm:pt>
    <dgm:pt modelId="{2F1F7554-E788-4463-9A10-AFB0CACD6B64}" type="parTrans" cxnId="{9015B5C4-9E64-4DF0-A58F-05252B847EBE}">
      <dgm:prSet/>
      <dgm:spPr/>
      <dgm:t>
        <a:bodyPr/>
        <a:lstStyle/>
        <a:p>
          <a:endParaRPr lang="en-US"/>
        </a:p>
      </dgm:t>
    </dgm:pt>
    <dgm:pt modelId="{4E0693B5-809E-4EB7-8632-6AA2ABDC0669}" type="sibTrans" cxnId="{9015B5C4-9E64-4DF0-A58F-05252B847EBE}">
      <dgm:prSet/>
      <dgm:spPr/>
      <dgm:t>
        <a:bodyPr/>
        <a:lstStyle/>
        <a:p>
          <a:endParaRPr lang="en-US"/>
        </a:p>
      </dgm:t>
    </dgm:pt>
    <dgm:pt modelId="{E8BE5216-5910-44D9-8626-19C3CE07E98B}">
      <dgm:prSet custT="1"/>
      <dgm:spPr/>
      <dgm:t>
        <a:bodyPr/>
        <a:lstStyle/>
        <a:p>
          <a:pPr rtl="0"/>
          <a:r>
            <a:rPr lang="en-US" sz="2400" b="1" dirty="0" smtClean="0"/>
            <a:t>Rack Level for Data Center Assets</a:t>
          </a:r>
          <a:endParaRPr lang="en-US" sz="2400" dirty="0"/>
        </a:p>
      </dgm:t>
    </dgm:pt>
    <dgm:pt modelId="{5E4579CB-242D-488E-918A-0AB66C0B3A01}" type="parTrans" cxnId="{A79954AD-8F98-4B2C-9875-205873C6CB27}">
      <dgm:prSet/>
      <dgm:spPr/>
      <dgm:t>
        <a:bodyPr/>
        <a:lstStyle/>
        <a:p>
          <a:endParaRPr lang="en-US"/>
        </a:p>
      </dgm:t>
    </dgm:pt>
    <dgm:pt modelId="{B57FFE15-1F4F-4696-9E03-5F941F246860}" type="sibTrans" cxnId="{A79954AD-8F98-4B2C-9875-205873C6CB27}">
      <dgm:prSet/>
      <dgm:spPr/>
      <dgm:t>
        <a:bodyPr/>
        <a:lstStyle/>
        <a:p>
          <a:endParaRPr lang="en-US"/>
        </a:p>
      </dgm:t>
    </dgm:pt>
    <dgm:pt modelId="{90DC99D2-33A5-46C9-96EB-3640E7BD3773}">
      <dgm:prSet/>
      <dgm:spPr/>
      <dgm:t>
        <a:bodyPr/>
        <a:lstStyle/>
        <a:p>
          <a:pPr rtl="0"/>
          <a:r>
            <a:rPr lang="en-US" dirty="0" smtClean="0"/>
            <a:t>Inventory and tracking of assets in data center racks</a:t>
          </a:r>
          <a:endParaRPr lang="en-US" dirty="0"/>
        </a:p>
      </dgm:t>
    </dgm:pt>
    <dgm:pt modelId="{65A4C1AC-FBF1-416A-AF6B-EAEF35CE4757}" type="parTrans" cxnId="{DDCA6ABB-AB59-4FF1-B704-C17712D6E4F2}">
      <dgm:prSet/>
      <dgm:spPr/>
      <dgm:t>
        <a:bodyPr/>
        <a:lstStyle/>
        <a:p>
          <a:endParaRPr lang="en-US"/>
        </a:p>
      </dgm:t>
    </dgm:pt>
    <dgm:pt modelId="{1CAF0F96-F582-47B6-AD25-1184A22D3B9C}" type="sibTrans" cxnId="{DDCA6ABB-AB59-4FF1-B704-C17712D6E4F2}">
      <dgm:prSet/>
      <dgm:spPr/>
      <dgm:t>
        <a:bodyPr/>
        <a:lstStyle/>
        <a:p>
          <a:endParaRPr lang="en-US"/>
        </a:p>
      </dgm:t>
    </dgm:pt>
    <dgm:pt modelId="{5B32144B-7D65-4F6C-A17A-9214399E5D1E}">
      <dgm:prSet/>
      <dgm:spPr/>
      <dgm:t>
        <a:bodyPr/>
        <a:lstStyle/>
        <a:p>
          <a:pPr rtl="0"/>
          <a:r>
            <a:rPr lang="en-US" dirty="0" smtClean="0"/>
            <a:t>Provides rack level location as well as sensor monitoring</a:t>
          </a:r>
          <a:endParaRPr lang="en-US" dirty="0"/>
        </a:p>
      </dgm:t>
    </dgm:pt>
    <dgm:pt modelId="{A959F877-BF8F-4DD9-8550-2D34ABADA7E6}" type="parTrans" cxnId="{B5EEC6D1-2035-48BA-81AB-3D811F74F906}">
      <dgm:prSet/>
      <dgm:spPr/>
      <dgm:t>
        <a:bodyPr/>
        <a:lstStyle/>
        <a:p>
          <a:endParaRPr lang="en-US"/>
        </a:p>
      </dgm:t>
    </dgm:pt>
    <dgm:pt modelId="{AC0E78B6-989A-46B9-81A0-108464F245F2}" type="sibTrans" cxnId="{B5EEC6D1-2035-48BA-81AB-3D811F74F906}">
      <dgm:prSet/>
      <dgm:spPr/>
      <dgm:t>
        <a:bodyPr/>
        <a:lstStyle/>
        <a:p>
          <a:endParaRPr lang="en-US"/>
        </a:p>
      </dgm:t>
    </dgm:pt>
    <dgm:pt modelId="{4A268A1B-C1ED-3E49-B47A-7626B7E5F240}">
      <dgm:prSet/>
      <dgm:spPr/>
      <dgm:t>
        <a:bodyPr/>
        <a:lstStyle/>
        <a:p>
          <a:pPr rtl="0"/>
          <a:r>
            <a:rPr lang="en-US" dirty="0" smtClean="0"/>
            <a:t>Room Level for Distributed Assets</a:t>
          </a:r>
          <a:endParaRPr lang="en-US" dirty="0"/>
        </a:p>
      </dgm:t>
    </dgm:pt>
    <dgm:pt modelId="{3A5FD934-5375-DD4B-B340-7908254F3551}" type="parTrans" cxnId="{E8A7CB23-100D-A947-8678-BA64ADF62235}">
      <dgm:prSet/>
      <dgm:spPr/>
      <dgm:t>
        <a:bodyPr/>
        <a:lstStyle/>
        <a:p>
          <a:endParaRPr lang="en-US"/>
        </a:p>
      </dgm:t>
    </dgm:pt>
    <dgm:pt modelId="{3E0A8767-3690-2A48-98C6-5D0F8955897A}" type="sibTrans" cxnId="{E8A7CB23-100D-A947-8678-BA64ADF62235}">
      <dgm:prSet/>
      <dgm:spPr/>
      <dgm:t>
        <a:bodyPr/>
        <a:lstStyle/>
        <a:p>
          <a:endParaRPr lang="en-US"/>
        </a:p>
      </dgm:t>
    </dgm:pt>
    <dgm:pt modelId="{F3C6781F-63F3-164F-AD5C-58BDAC88CB5A}">
      <dgm:prSet/>
      <dgm:spPr/>
      <dgm:t>
        <a:bodyPr/>
        <a:lstStyle/>
        <a:p>
          <a:pPr rtl="0"/>
          <a:r>
            <a:rPr lang="en-US" dirty="0" smtClean="0"/>
            <a:t>Critical or high dollar assets in a distributed environment such as a  office, warehouse, healthcare, etc.</a:t>
          </a:r>
          <a:endParaRPr lang="en-US" dirty="0"/>
        </a:p>
      </dgm:t>
    </dgm:pt>
    <dgm:pt modelId="{F95DA46F-CCF8-5B41-99CD-6E56D3174C61}" type="parTrans" cxnId="{ABD7ABC7-9D21-7042-BFB7-2A613CE35D2A}">
      <dgm:prSet/>
      <dgm:spPr/>
      <dgm:t>
        <a:bodyPr/>
        <a:lstStyle/>
        <a:p>
          <a:endParaRPr lang="en-US"/>
        </a:p>
      </dgm:t>
    </dgm:pt>
    <dgm:pt modelId="{87EF66CC-39CC-F448-9427-25048A196ED7}" type="sibTrans" cxnId="{ABD7ABC7-9D21-7042-BFB7-2A613CE35D2A}">
      <dgm:prSet/>
      <dgm:spPr/>
      <dgm:t>
        <a:bodyPr/>
        <a:lstStyle/>
        <a:p>
          <a:endParaRPr lang="en-US"/>
        </a:p>
      </dgm:t>
    </dgm:pt>
    <dgm:pt modelId="{9710080C-CCE5-D144-98DC-75E12ECF7530}">
      <dgm:prSet/>
      <dgm:spPr/>
      <dgm:t>
        <a:bodyPr/>
        <a:lstStyle/>
        <a:p>
          <a:pPr rtl="0"/>
          <a:r>
            <a:rPr lang="en-US" smtClean="0"/>
            <a:t>Provides Room Level asset location when using IR enabled tags and IR Room Locators</a:t>
          </a:r>
          <a:endParaRPr lang="en-US" dirty="0"/>
        </a:p>
      </dgm:t>
    </dgm:pt>
    <dgm:pt modelId="{CFBDF9B9-4E21-D146-904A-AAA4F764066F}" type="parTrans" cxnId="{1872F4B5-E8FB-F447-8DBA-BF6C0BFC557E}">
      <dgm:prSet/>
      <dgm:spPr/>
      <dgm:t>
        <a:bodyPr/>
        <a:lstStyle/>
        <a:p>
          <a:endParaRPr lang="en-US"/>
        </a:p>
      </dgm:t>
    </dgm:pt>
    <dgm:pt modelId="{82C88302-EC90-8244-B8D2-33A1E10CBDED}" type="sibTrans" cxnId="{1872F4B5-E8FB-F447-8DBA-BF6C0BFC557E}">
      <dgm:prSet/>
      <dgm:spPr/>
      <dgm:t>
        <a:bodyPr/>
        <a:lstStyle/>
        <a:p>
          <a:endParaRPr lang="en-US"/>
        </a:p>
      </dgm:t>
    </dgm:pt>
    <dgm:pt modelId="{5AA9443D-29E5-1342-BE6D-0F1F29C3A19C}">
      <dgm:prSet/>
      <dgm:spPr/>
      <dgm:t>
        <a:bodyPr/>
        <a:lstStyle/>
        <a:p>
          <a:pPr rtl="0"/>
          <a:r>
            <a:rPr lang="en-US" smtClean="0"/>
            <a:t>Easy to deploy</a:t>
          </a:r>
          <a:endParaRPr lang="en-US" dirty="0"/>
        </a:p>
      </dgm:t>
    </dgm:pt>
    <dgm:pt modelId="{855CA765-D8F7-C94B-B4AE-05BAA6789D2F}" type="parTrans" cxnId="{B17DD055-B343-BE45-9436-BFFF94C55724}">
      <dgm:prSet/>
      <dgm:spPr/>
      <dgm:t>
        <a:bodyPr/>
        <a:lstStyle/>
        <a:p>
          <a:endParaRPr lang="en-US"/>
        </a:p>
      </dgm:t>
    </dgm:pt>
    <dgm:pt modelId="{9F5E2984-51A7-3143-A081-7BD1EA05BA7B}" type="sibTrans" cxnId="{B17DD055-B343-BE45-9436-BFFF94C55724}">
      <dgm:prSet/>
      <dgm:spPr/>
      <dgm:t>
        <a:bodyPr/>
        <a:lstStyle/>
        <a:p>
          <a:endParaRPr lang="en-US"/>
        </a:p>
      </dgm:t>
    </dgm:pt>
    <dgm:pt modelId="{7CEDDAAE-B1B4-C240-A13A-C88840F3D1D5}">
      <dgm:prSet/>
      <dgm:spPr/>
      <dgm:t>
        <a:bodyPr/>
        <a:lstStyle/>
        <a:p>
          <a:pPr rtl="0"/>
          <a:r>
            <a:rPr lang="en-US" dirty="0" smtClean="0"/>
            <a:t>Proximity Detection</a:t>
          </a:r>
          <a:endParaRPr lang="en-US" dirty="0"/>
        </a:p>
      </dgm:t>
    </dgm:pt>
    <dgm:pt modelId="{165D02E7-3CF6-4F41-AEE5-C131149AFBFE}" type="parTrans" cxnId="{C41D6C64-7526-6A4B-9E83-939407D2C45B}">
      <dgm:prSet/>
      <dgm:spPr/>
      <dgm:t>
        <a:bodyPr/>
        <a:lstStyle/>
        <a:p>
          <a:endParaRPr lang="en-US"/>
        </a:p>
      </dgm:t>
    </dgm:pt>
    <dgm:pt modelId="{751A74E2-7088-1F4A-997E-916B0CDC4504}" type="sibTrans" cxnId="{C41D6C64-7526-6A4B-9E83-939407D2C45B}">
      <dgm:prSet/>
      <dgm:spPr/>
      <dgm:t>
        <a:bodyPr/>
        <a:lstStyle/>
        <a:p>
          <a:endParaRPr lang="en-US"/>
        </a:p>
      </dgm:t>
    </dgm:pt>
    <dgm:pt modelId="{F5385E4C-6C61-A440-AEE5-10A213666F2A}">
      <dgm:prSet/>
      <dgm:spPr/>
      <dgm:t>
        <a:bodyPr/>
        <a:lstStyle/>
        <a:p>
          <a:pPr rtl="0"/>
          <a:r>
            <a:rPr lang="en-US" dirty="0" smtClean="0"/>
            <a:t>Short range RF proximity location</a:t>
          </a:r>
          <a:endParaRPr lang="en-US" dirty="0"/>
        </a:p>
      </dgm:t>
    </dgm:pt>
    <dgm:pt modelId="{91DA8D41-FE03-C945-A1B7-7ADF38211E43}" type="parTrans" cxnId="{49644AEA-8174-A646-82A6-8C689F424D3B}">
      <dgm:prSet/>
      <dgm:spPr/>
      <dgm:t>
        <a:bodyPr/>
        <a:lstStyle/>
        <a:p>
          <a:endParaRPr lang="en-US"/>
        </a:p>
      </dgm:t>
    </dgm:pt>
    <dgm:pt modelId="{B29A05B0-CCEF-4047-8C52-FA49398B5520}" type="sibTrans" cxnId="{49644AEA-8174-A646-82A6-8C689F424D3B}">
      <dgm:prSet/>
      <dgm:spPr/>
      <dgm:t>
        <a:bodyPr/>
        <a:lstStyle/>
        <a:p>
          <a:endParaRPr lang="en-US"/>
        </a:p>
      </dgm:t>
    </dgm:pt>
    <dgm:pt modelId="{F7751025-D2DB-B741-A1F5-EC5DAF73872E}">
      <dgm:prSet/>
      <dgm:spPr/>
      <dgm:t>
        <a:bodyPr/>
        <a:lstStyle/>
        <a:p>
          <a:pPr rtl="0"/>
          <a:r>
            <a:rPr lang="en-US" dirty="0" smtClean="0"/>
            <a:t>Understand who does what, where, and when</a:t>
          </a:r>
          <a:endParaRPr lang="en-US" dirty="0"/>
        </a:p>
      </dgm:t>
    </dgm:pt>
    <dgm:pt modelId="{B8F3DA80-588D-5448-8219-8A309E76A34A}" type="parTrans" cxnId="{EEA7D532-EEFE-5F44-B2D4-09695E1B2F4F}">
      <dgm:prSet/>
      <dgm:spPr/>
      <dgm:t>
        <a:bodyPr/>
        <a:lstStyle/>
        <a:p>
          <a:endParaRPr lang="en-US"/>
        </a:p>
      </dgm:t>
    </dgm:pt>
    <dgm:pt modelId="{6CA27532-F7D9-2E4F-B1F1-228B7464B85A}" type="sibTrans" cxnId="{EEA7D532-EEFE-5F44-B2D4-09695E1B2F4F}">
      <dgm:prSet/>
      <dgm:spPr/>
      <dgm:t>
        <a:bodyPr/>
        <a:lstStyle/>
        <a:p>
          <a:endParaRPr lang="en-US"/>
        </a:p>
      </dgm:t>
    </dgm:pt>
    <dgm:pt modelId="{B3779389-876C-406E-831D-B77426685D40}" type="pres">
      <dgm:prSet presAssocID="{3790C4BB-0ED7-44AD-B248-179989FC77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97322D-3FC9-4D22-9EAA-F80B73D7C26F}" type="pres">
      <dgm:prSet presAssocID="{3D35D56C-550C-4283-9AEC-5C46CB3EF993}" presName="linNode" presStyleCnt="0"/>
      <dgm:spPr/>
      <dgm:t>
        <a:bodyPr/>
        <a:lstStyle/>
        <a:p>
          <a:endParaRPr lang="en-US"/>
        </a:p>
      </dgm:t>
    </dgm:pt>
    <dgm:pt modelId="{597E9568-DE7C-4711-BF2F-3C3A9928419D}" type="pres">
      <dgm:prSet presAssocID="{3D35D56C-550C-4283-9AEC-5C46CB3EF993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A9E41D-739A-4E29-877C-D3D9F64B1D57}" type="pres">
      <dgm:prSet presAssocID="{3D35D56C-550C-4283-9AEC-5C46CB3EF993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0D61C4-6240-4685-BDFF-58F66B7F7A24}" type="pres">
      <dgm:prSet presAssocID="{61F7DE38-5318-4B50-BBDB-B89A8F495708}" presName="sp" presStyleCnt="0"/>
      <dgm:spPr/>
      <dgm:t>
        <a:bodyPr/>
        <a:lstStyle/>
        <a:p>
          <a:endParaRPr lang="en-US"/>
        </a:p>
      </dgm:t>
    </dgm:pt>
    <dgm:pt modelId="{375CEDDF-0DB6-4DE9-88CB-D05E1E1738DA}" type="pres">
      <dgm:prSet presAssocID="{CF13188B-4841-41C1-ACEF-AC424D5CF877}" presName="linNode" presStyleCnt="0"/>
      <dgm:spPr/>
      <dgm:t>
        <a:bodyPr/>
        <a:lstStyle/>
        <a:p>
          <a:endParaRPr lang="en-US"/>
        </a:p>
      </dgm:t>
    </dgm:pt>
    <dgm:pt modelId="{4EB27B1B-AA0D-4A7C-AEE1-8C0F2A51AA4C}" type="pres">
      <dgm:prSet presAssocID="{CF13188B-4841-41C1-ACEF-AC424D5CF877}" presName="parentText" presStyleLbl="node1" presStyleIdx="1" presStyleCnt="5" custScaleY="10502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BEDC41-6B2E-4F89-B00A-14047DBA4D52}" type="pres">
      <dgm:prSet presAssocID="{CF13188B-4841-41C1-ACEF-AC424D5CF877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24FE0-4D8A-40BC-9C06-F96282917737}" type="pres">
      <dgm:prSet presAssocID="{15558425-2255-48AA-B501-F46C5429F9BE}" presName="sp" presStyleCnt="0"/>
      <dgm:spPr/>
      <dgm:t>
        <a:bodyPr/>
        <a:lstStyle/>
        <a:p>
          <a:endParaRPr lang="en-US"/>
        </a:p>
      </dgm:t>
    </dgm:pt>
    <dgm:pt modelId="{D13456EF-0F14-4A0E-AA07-5CBB37CA395A}" type="pres">
      <dgm:prSet presAssocID="{E8BE5216-5910-44D9-8626-19C3CE07E98B}" presName="linNode" presStyleCnt="0"/>
      <dgm:spPr/>
      <dgm:t>
        <a:bodyPr/>
        <a:lstStyle/>
        <a:p>
          <a:endParaRPr lang="en-US"/>
        </a:p>
      </dgm:t>
    </dgm:pt>
    <dgm:pt modelId="{AF1C2758-4770-48DA-909C-0ACA6EE0291B}" type="pres">
      <dgm:prSet presAssocID="{E8BE5216-5910-44D9-8626-19C3CE07E98B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AE8245-5CBC-465E-82CB-CA1F832F831C}" type="pres">
      <dgm:prSet presAssocID="{E8BE5216-5910-44D9-8626-19C3CE07E98B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4506E6-4775-D243-8330-6645169C47D3}" type="pres">
      <dgm:prSet presAssocID="{B57FFE15-1F4F-4696-9E03-5F941F246860}" presName="sp" presStyleCnt="0"/>
      <dgm:spPr/>
      <dgm:t>
        <a:bodyPr/>
        <a:lstStyle/>
        <a:p>
          <a:endParaRPr lang="en-US"/>
        </a:p>
      </dgm:t>
    </dgm:pt>
    <dgm:pt modelId="{0342BDFB-896E-FF49-83E3-258568F093D1}" type="pres">
      <dgm:prSet presAssocID="{4A268A1B-C1ED-3E49-B47A-7626B7E5F240}" presName="linNode" presStyleCnt="0"/>
      <dgm:spPr/>
      <dgm:t>
        <a:bodyPr/>
        <a:lstStyle/>
        <a:p>
          <a:endParaRPr lang="en-US"/>
        </a:p>
      </dgm:t>
    </dgm:pt>
    <dgm:pt modelId="{2ED874F7-5A79-FA40-A8DF-730234E2885D}" type="pres">
      <dgm:prSet presAssocID="{4A268A1B-C1ED-3E49-B47A-7626B7E5F240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A6CC20-DEDC-6A47-8AC5-478FA9675598}" type="pres">
      <dgm:prSet presAssocID="{4A268A1B-C1ED-3E49-B47A-7626B7E5F240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3D87D0-A8A4-084A-BF38-5F9A6BF21204}" type="pres">
      <dgm:prSet presAssocID="{3E0A8767-3690-2A48-98C6-5D0F8955897A}" presName="sp" presStyleCnt="0"/>
      <dgm:spPr/>
      <dgm:t>
        <a:bodyPr/>
        <a:lstStyle/>
        <a:p>
          <a:endParaRPr lang="en-US"/>
        </a:p>
      </dgm:t>
    </dgm:pt>
    <dgm:pt modelId="{9A57D0F9-CDF2-3940-B438-7B8F24EC3D08}" type="pres">
      <dgm:prSet presAssocID="{7CEDDAAE-B1B4-C240-A13A-C88840F3D1D5}" presName="linNode" presStyleCnt="0"/>
      <dgm:spPr/>
      <dgm:t>
        <a:bodyPr/>
        <a:lstStyle/>
        <a:p>
          <a:endParaRPr lang="en-US"/>
        </a:p>
      </dgm:t>
    </dgm:pt>
    <dgm:pt modelId="{476D5B8F-C3BC-7C49-9FD3-45F1782F4136}" type="pres">
      <dgm:prSet presAssocID="{7CEDDAAE-B1B4-C240-A13A-C88840F3D1D5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9D26D-FEAC-2144-85BA-6E9A30AFC65C}" type="pres">
      <dgm:prSet presAssocID="{7CEDDAAE-B1B4-C240-A13A-C88840F3D1D5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CC3AF1-7744-454B-B727-FBF18D10CE73}" type="presOf" srcId="{3790C4BB-0ED7-44AD-B248-179989FC7786}" destId="{B3779389-876C-406E-831D-B77426685D40}" srcOrd="0" destOrd="0" presId="urn:microsoft.com/office/officeart/2005/8/layout/vList5"/>
    <dgm:cxn modelId="{E8A7CB23-100D-A947-8678-BA64ADF62235}" srcId="{3790C4BB-0ED7-44AD-B248-179989FC7786}" destId="{4A268A1B-C1ED-3E49-B47A-7626B7E5F240}" srcOrd="3" destOrd="0" parTransId="{3A5FD934-5375-DD4B-B340-7908254F3551}" sibTransId="{3E0A8767-3690-2A48-98C6-5D0F8955897A}"/>
    <dgm:cxn modelId="{1A30FC0A-F138-1748-8698-B9A043D6E044}" type="presOf" srcId="{90DC99D2-33A5-46C9-96EB-3640E7BD3773}" destId="{81AE8245-5CBC-465E-82CB-CA1F832F831C}" srcOrd="0" destOrd="0" presId="urn:microsoft.com/office/officeart/2005/8/layout/vList5"/>
    <dgm:cxn modelId="{94D34ED3-E5CF-2F46-A7B3-1B915D41DF32}" type="presOf" srcId="{CF13188B-4841-41C1-ACEF-AC424D5CF877}" destId="{4EB27B1B-AA0D-4A7C-AEE1-8C0F2A51AA4C}" srcOrd="0" destOrd="0" presId="urn:microsoft.com/office/officeart/2005/8/layout/vList5"/>
    <dgm:cxn modelId="{B17DD055-B343-BE45-9436-BFFF94C55724}" srcId="{4A268A1B-C1ED-3E49-B47A-7626B7E5F240}" destId="{5AA9443D-29E5-1342-BE6D-0F1F29C3A19C}" srcOrd="2" destOrd="0" parTransId="{855CA765-D8F7-C94B-B4AE-05BAA6789D2F}" sibTransId="{9F5E2984-51A7-3143-A081-7BD1EA05BA7B}"/>
    <dgm:cxn modelId="{2F84132C-3295-46BB-94BB-5665339FFFAA}" srcId="{CF13188B-4841-41C1-ACEF-AC424D5CF877}" destId="{97472755-64A5-4B73-9722-C956878620E9}" srcOrd="0" destOrd="0" parTransId="{CB63A334-E08C-4106-99E2-E20233E53978}" sibTransId="{E352620D-90CD-43AF-ADBC-FF2950262336}"/>
    <dgm:cxn modelId="{ABD7ABC7-9D21-7042-BFB7-2A613CE35D2A}" srcId="{4A268A1B-C1ED-3E49-B47A-7626B7E5F240}" destId="{F3C6781F-63F3-164F-AD5C-58BDAC88CB5A}" srcOrd="0" destOrd="0" parTransId="{F95DA46F-CCF8-5B41-99CD-6E56D3174C61}" sibTransId="{87EF66CC-39CC-F448-9427-25048A196ED7}"/>
    <dgm:cxn modelId="{C41D6C64-7526-6A4B-9E83-939407D2C45B}" srcId="{3790C4BB-0ED7-44AD-B248-179989FC7786}" destId="{7CEDDAAE-B1B4-C240-A13A-C88840F3D1D5}" srcOrd="4" destOrd="0" parTransId="{165D02E7-3CF6-4F41-AEE5-C131149AFBFE}" sibTransId="{751A74E2-7088-1F4A-997E-916B0CDC4504}"/>
    <dgm:cxn modelId="{EEA7D532-EEFE-5F44-B2D4-09695E1B2F4F}" srcId="{7CEDDAAE-B1B4-C240-A13A-C88840F3D1D5}" destId="{F7751025-D2DB-B741-A1F5-EC5DAF73872E}" srcOrd="1" destOrd="0" parTransId="{B8F3DA80-588D-5448-8219-8A309E76A34A}" sibTransId="{6CA27532-F7D9-2E4F-B1F1-228B7464B85A}"/>
    <dgm:cxn modelId="{A79954AD-8F98-4B2C-9875-205873C6CB27}" srcId="{3790C4BB-0ED7-44AD-B248-179989FC7786}" destId="{E8BE5216-5910-44D9-8626-19C3CE07E98B}" srcOrd="2" destOrd="0" parTransId="{5E4579CB-242D-488E-918A-0AB66C0B3A01}" sibTransId="{B57FFE15-1F4F-4696-9E03-5F941F246860}"/>
    <dgm:cxn modelId="{7AC7A0E6-4B96-1D4A-9349-BF89E7BF577C}" type="presOf" srcId="{D90CAACE-9A43-4DBD-BEDD-9237ABCC4F3C}" destId="{48A9E41D-739A-4E29-877C-D3D9F64B1D57}" srcOrd="0" destOrd="2" presId="urn:microsoft.com/office/officeart/2005/8/layout/vList5"/>
    <dgm:cxn modelId="{43CBFAB5-1D2C-9C45-A9B2-F5608A64D699}" type="presOf" srcId="{6F665C89-C592-41A1-BBEB-A4508B41DFC5}" destId="{48A9E41D-739A-4E29-877C-D3D9F64B1D57}" srcOrd="0" destOrd="1" presId="urn:microsoft.com/office/officeart/2005/8/layout/vList5"/>
    <dgm:cxn modelId="{1B6E6681-F9F5-EB4C-A882-38E5E81FC6A2}" type="presOf" srcId="{9710080C-CCE5-D144-98DC-75E12ECF7530}" destId="{13A6CC20-DEDC-6A47-8AC5-478FA9675598}" srcOrd="0" destOrd="1" presId="urn:microsoft.com/office/officeart/2005/8/layout/vList5"/>
    <dgm:cxn modelId="{23D17EB7-FC33-E449-97A9-DA74BB985988}" type="presOf" srcId="{3D35D56C-550C-4283-9AEC-5C46CB3EF993}" destId="{597E9568-DE7C-4711-BF2F-3C3A9928419D}" srcOrd="0" destOrd="0" presId="urn:microsoft.com/office/officeart/2005/8/layout/vList5"/>
    <dgm:cxn modelId="{56A1C77F-C290-404D-ACE4-E553FB865307}" srcId="{3D35D56C-550C-4283-9AEC-5C46CB3EF993}" destId="{6F665C89-C592-41A1-BBEB-A4508B41DFC5}" srcOrd="1" destOrd="0" parTransId="{46F0C4C8-EAC4-4519-BB7E-6BDE68C7B849}" sibTransId="{304317C1-B285-45E4-A93E-C8F21A9C8FE6}"/>
    <dgm:cxn modelId="{9DD947D2-34CA-6445-A390-752542256A3E}" type="presOf" srcId="{099F4B61-AE2E-40D0-8A50-C5A977AF6C27}" destId="{F3BEDC41-6B2E-4F89-B00A-14047DBA4D52}" srcOrd="0" destOrd="1" presId="urn:microsoft.com/office/officeart/2005/8/layout/vList5"/>
    <dgm:cxn modelId="{2374792D-C335-4847-B50B-75555D36AF3E}" type="presOf" srcId="{4A268A1B-C1ED-3E49-B47A-7626B7E5F240}" destId="{2ED874F7-5A79-FA40-A8DF-730234E2885D}" srcOrd="0" destOrd="0" presId="urn:microsoft.com/office/officeart/2005/8/layout/vList5"/>
    <dgm:cxn modelId="{DE827199-2E46-074D-8445-CCD8380F9C46}" type="presOf" srcId="{E0FE2163-6EFB-41DD-809D-CBD9796D204E}" destId="{48A9E41D-739A-4E29-877C-D3D9F64B1D57}" srcOrd="0" destOrd="0" presId="urn:microsoft.com/office/officeart/2005/8/layout/vList5"/>
    <dgm:cxn modelId="{BBE35B01-E8C0-4A32-9753-B257738842FC}" srcId="{3790C4BB-0ED7-44AD-B248-179989FC7786}" destId="{CF13188B-4841-41C1-ACEF-AC424D5CF877}" srcOrd="1" destOrd="0" parTransId="{3F85BE92-9716-48E4-B83E-BC1CE1B2AA4C}" sibTransId="{15558425-2255-48AA-B501-F46C5429F9BE}"/>
    <dgm:cxn modelId="{6D124D04-B835-8D48-9BB2-999E948D2FF7}" type="presOf" srcId="{F3C6781F-63F3-164F-AD5C-58BDAC88CB5A}" destId="{13A6CC20-DEDC-6A47-8AC5-478FA9675598}" srcOrd="0" destOrd="0" presId="urn:microsoft.com/office/officeart/2005/8/layout/vList5"/>
    <dgm:cxn modelId="{ABB20F11-30FC-3D45-89F8-9C54E72B7C89}" type="presOf" srcId="{5B32144B-7D65-4F6C-A17A-9214399E5D1E}" destId="{81AE8245-5CBC-465E-82CB-CA1F832F831C}" srcOrd="0" destOrd="1" presId="urn:microsoft.com/office/officeart/2005/8/layout/vList5"/>
    <dgm:cxn modelId="{9A0DD09D-10AE-2E40-855D-FDCAFAA8ECEC}" type="presOf" srcId="{F5385E4C-6C61-A440-AEE5-10A213666F2A}" destId="{3C19D26D-FEAC-2144-85BA-6E9A30AFC65C}" srcOrd="0" destOrd="0" presId="urn:microsoft.com/office/officeart/2005/8/layout/vList5"/>
    <dgm:cxn modelId="{8EE60A84-82FF-41ED-B604-FC7B1CDA0D3C}" srcId="{3D35D56C-550C-4283-9AEC-5C46CB3EF993}" destId="{D90CAACE-9A43-4DBD-BEDD-9237ABCC4F3C}" srcOrd="2" destOrd="0" parTransId="{7DE66C31-D8A6-4224-897C-8C795EFFA980}" sibTransId="{F4DBC420-8198-45BA-8B91-7DADF292A23D}"/>
    <dgm:cxn modelId="{B166B099-0B11-F348-9FD1-54871B911231}" type="presOf" srcId="{97472755-64A5-4B73-9722-C956878620E9}" destId="{F3BEDC41-6B2E-4F89-B00A-14047DBA4D52}" srcOrd="0" destOrd="0" presId="urn:microsoft.com/office/officeart/2005/8/layout/vList5"/>
    <dgm:cxn modelId="{1D0B6D27-DB08-47B0-93DB-9070389AF368}" srcId="{3790C4BB-0ED7-44AD-B248-179989FC7786}" destId="{3D35D56C-550C-4283-9AEC-5C46CB3EF993}" srcOrd="0" destOrd="0" parTransId="{028D18EA-1477-4F1F-A725-DA32D11A88AC}" sibTransId="{61F7DE38-5318-4B50-BBDB-B89A8F495708}"/>
    <dgm:cxn modelId="{1872F4B5-E8FB-F447-8DBA-BF6C0BFC557E}" srcId="{4A268A1B-C1ED-3E49-B47A-7626B7E5F240}" destId="{9710080C-CCE5-D144-98DC-75E12ECF7530}" srcOrd="1" destOrd="0" parTransId="{CFBDF9B9-4E21-D146-904A-AAA4F764066F}" sibTransId="{82C88302-EC90-8244-B8D2-33A1E10CBDED}"/>
    <dgm:cxn modelId="{83F29C02-0995-5841-9DC9-4E5177935E55}" type="presOf" srcId="{E8BE5216-5910-44D9-8626-19C3CE07E98B}" destId="{AF1C2758-4770-48DA-909C-0ACA6EE0291B}" srcOrd="0" destOrd="0" presId="urn:microsoft.com/office/officeart/2005/8/layout/vList5"/>
    <dgm:cxn modelId="{B5EEC6D1-2035-48BA-81AB-3D811F74F906}" srcId="{E8BE5216-5910-44D9-8626-19C3CE07E98B}" destId="{5B32144B-7D65-4F6C-A17A-9214399E5D1E}" srcOrd="1" destOrd="0" parTransId="{A959F877-BF8F-4DD9-8550-2D34ABADA7E6}" sibTransId="{AC0E78B6-989A-46B9-81A0-108464F245F2}"/>
    <dgm:cxn modelId="{449C3A26-9863-41EB-9A49-63A32A819470}" srcId="{3D35D56C-550C-4283-9AEC-5C46CB3EF993}" destId="{E0FE2163-6EFB-41DD-809D-CBD9796D204E}" srcOrd="0" destOrd="0" parTransId="{F3532B48-BA54-460D-888B-A73D4CEAD7D9}" sibTransId="{AE5DB542-7358-4233-939F-1027CF0331BA}"/>
    <dgm:cxn modelId="{A6C316BD-8964-ED42-A951-ED2744726F4C}" type="presOf" srcId="{5AA9443D-29E5-1342-BE6D-0F1F29C3A19C}" destId="{13A6CC20-DEDC-6A47-8AC5-478FA9675598}" srcOrd="0" destOrd="2" presId="urn:microsoft.com/office/officeart/2005/8/layout/vList5"/>
    <dgm:cxn modelId="{892C9A39-6466-3E44-83F4-B1D42E466E68}" type="presOf" srcId="{7CEDDAAE-B1B4-C240-A13A-C88840F3D1D5}" destId="{476D5B8F-C3BC-7C49-9FD3-45F1782F4136}" srcOrd="0" destOrd="0" presId="urn:microsoft.com/office/officeart/2005/8/layout/vList5"/>
    <dgm:cxn modelId="{C26EC185-B6C1-E549-A476-6B7EEFAB32CB}" type="presOf" srcId="{F7751025-D2DB-B741-A1F5-EC5DAF73872E}" destId="{3C19D26D-FEAC-2144-85BA-6E9A30AFC65C}" srcOrd="0" destOrd="1" presId="urn:microsoft.com/office/officeart/2005/8/layout/vList5"/>
    <dgm:cxn modelId="{DDCA6ABB-AB59-4FF1-B704-C17712D6E4F2}" srcId="{E8BE5216-5910-44D9-8626-19C3CE07E98B}" destId="{90DC99D2-33A5-46C9-96EB-3640E7BD3773}" srcOrd="0" destOrd="0" parTransId="{65A4C1AC-FBF1-416A-AF6B-EAEF35CE4757}" sibTransId="{1CAF0F96-F582-47B6-AD25-1184A22D3B9C}"/>
    <dgm:cxn modelId="{9015B5C4-9E64-4DF0-A58F-05252B847EBE}" srcId="{CF13188B-4841-41C1-ACEF-AC424D5CF877}" destId="{099F4B61-AE2E-40D0-8A50-C5A977AF6C27}" srcOrd="1" destOrd="0" parTransId="{2F1F7554-E788-4463-9A10-AFB0CACD6B64}" sibTransId="{4E0693B5-809E-4EB7-8632-6AA2ABDC0669}"/>
    <dgm:cxn modelId="{49644AEA-8174-A646-82A6-8C689F424D3B}" srcId="{7CEDDAAE-B1B4-C240-A13A-C88840F3D1D5}" destId="{F5385E4C-6C61-A440-AEE5-10A213666F2A}" srcOrd="0" destOrd="0" parTransId="{91DA8D41-FE03-C945-A1B7-7ADF38211E43}" sibTransId="{B29A05B0-CCEF-4047-8C52-FA49398B5520}"/>
    <dgm:cxn modelId="{5D104178-6451-014E-9CE4-6172E75E30FE}" type="presParOf" srcId="{B3779389-876C-406E-831D-B77426685D40}" destId="{FB97322D-3FC9-4D22-9EAA-F80B73D7C26F}" srcOrd="0" destOrd="0" presId="urn:microsoft.com/office/officeart/2005/8/layout/vList5"/>
    <dgm:cxn modelId="{99B55D50-18DD-5643-9661-A64899652338}" type="presParOf" srcId="{FB97322D-3FC9-4D22-9EAA-F80B73D7C26F}" destId="{597E9568-DE7C-4711-BF2F-3C3A9928419D}" srcOrd="0" destOrd="0" presId="urn:microsoft.com/office/officeart/2005/8/layout/vList5"/>
    <dgm:cxn modelId="{B5903948-8DF1-374F-AFB9-9390019966A4}" type="presParOf" srcId="{FB97322D-3FC9-4D22-9EAA-F80B73D7C26F}" destId="{48A9E41D-739A-4E29-877C-D3D9F64B1D57}" srcOrd="1" destOrd="0" presId="urn:microsoft.com/office/officeart/2005/8/layout/vList5"/>
    <dgm:cxn modelId="{06AB47D9-3F7F-9E46-A7E3-7CCF95F033B3}" type="presParOf" srcId="{B3779389-876C-406E-831D-B77426685D40}" destId="{CB0D61C4-6240-4685-BDFF-58F66B7F7A24}" srcOrd="1" destOrd="0" presId="urn:microsoft.com/office/officeart/2005/8/layout/vList5"/>
    <dgm:cxn modelId="{A62C2E9D-2798-5C47-8C50-2673F9971176}" type="presParOf" srcId="{B3779389-876C-406E-831D-B77426685D40}" destId="{375CEDDF-0DB6-4DE9-88CB-D05E1E1738DA}" srcOrd="2" destOrd="0" presId="urn:microsoft.com/office/officeart/2005/8/layout/vList5"/>
    <dgm:cxn modelId="{897E7785-7275-0448-8E02-B0BCFF9F9743}" type="presParOf" srcId="{375CEDDF-0DB6-4DE9-88CB-D05E1E1738DA}" destId="{4EB27B1B-AA0D-4A7C-AEE1-8C0F2A51AA4C}" srcOrd="0" destOrd="0" presId="urn:microsoft.com/office/officeart/2005/8/layout/vList5"/>
    <dgm:cxn modelId="{42CBC39B-5EF8-374D-B72A-26AA92D6471C}" type="presParOf" srcId="{375CEDDF-0DB6-4DE9-88CB-D05E1E1738DA}" destId="{F3BEDC41-6B2E-4F89-B00A-14047DBA4D52}" srcOrd="1" destOrd="0" presId="urn:microsoft.com/office/officeart/2005/8/layout/vList5"/>
    <dgm:cxn modelId="{14BDA9C7-3DA4-B847-B51E-49471AF0242A}" type="presParOf" srcId="{B3779389-876C-406E-831D-B77426685D40}" destId="{B1024FE0-4D8A-40BC-9C06-F96282917737}" srcOrd="3" destOrd="0" presId="urn:microsoft.com/office/officeart/2005/8/layout/vList5"/>
    <dgm:cxn modelId="{12ACB653-EBA2-C94A-80B8-C30888C03834}" type="presParOf" srcId="{B3779389-876C-406E-831D-B77426685D40}" destId="{D13456EF-0F14-4A0E-AA07-5CBB37CA395A}" srcOrd="4" destOrd="0" presId="urn:microsoft.com/office/officeart/2005/8/layout/vList5"/>
    <dgm:cxn modelId="{C69EB3AA-53E8-9342-A7EF-C4E0F813528F}" type="presParOf" srcId="{D13456EF-0F14-4A0E-AA07-5CBB37CA395A}" destId="{AF1C2758-4770-48DA-909C-0ACA6EE0291B}" srcOrd="0" destOrd="0" presId="urn:microsoft.com/office/officeart/2005/8/layout/vList5"/>
    <dgm:cxn modelId="{7254E073-C014-DC44-95C4-C5F06865B7A1}" type="presParOf" srcId="{D13456EF-0F14-4A0E-AA07-5CBB37CA395A}" destId="{81AE8245-5CBC-465E-82CB-CA1F832F831C}" srcOrd="1" destOrd="0" presId="urn:microsoft.com/office/officeart/2005/8/layout/vList5"/>
    <dgm:cxn modelId="{9CA93A97-94E0-6240-8D8D-9C91CB9E1D3D}" type="presParOf" srcId="{B3779389-876C-406E-831D-B77426685D40}" destId="{E44506E6-4775-D243-8330-6645169C47D3}" srcOrd="5" destOrd="0" presId="urn:microsoft.com/office/officeart/2005/8/layout/vList5"/>
    <dgm:cxn modelId="{410DB143-18E0-2A43-B5F1-D5A485B23FE6}" type="presParOf" srcId="{B3779389-876C-406E-831D-B77426685D40}" destId="{0342BDFB-896E-FF49-83E3-258568F093D1}" srcOrd="6" destOrd="0" presId="urn:microsoft.com/office/officeart/2005/8/layout/vList5"/>
    <dgm:cxn modelId="{E6C38350-D5C5-DF4E-8B66-427746430433}" type="presParOf" srcId="{0342BDFB-896E-FF49-83E3-258568F093D1}" destId="{2ED874F7-5A79-FA40-A8DF-730234E2885D}" srcOrd="0" destOrd="0" presId="urn:microsoft.com/office/officeart/2005/8/layout/vList5"/>
    <dgm:cxn modelId="{41B010D9-16BF-A94F-80B3-DB38C4AEA4DF}" type="presParOf" srcId="{0342BDFB-896E-FF49-83E3-258568F093D1}" destId="{13A6CC20-DEDC-6A47-8AC5-478FA9675598}" srcOrd="1" destOrd="0" presId="urn:microsoft.com/office/officeart/2005/8/layout/vList5"/>
    <dgm:cxn modelId="{EDF83CF6-4E1C-0C46-8657-96CA1CCA6ECC}" type="presParOf" srcId="{B3779389-876C-406E-831D-B77426685D40}" destId="{003D87D0-A8A4-084A-BF38-5F9A6BF21204}" srcOrd="7" destOrd="0" presId="urn:microsoft.com/office/officeart/2005/8/layout/vList5"/>
    <dgm:cxn modelId="{DEFEC2D5-5B4C-8B45-B9CF-001B92238FCC}" type="presParOf" srcId="{B3779389-876C-406E-831D-B77426685D40}" destId="{9A57D0F9-CDF2-3940-B438-7B8F24EC3D08}" srcOrd="8" destOrd="0" presId="urn:microsoft.com/office/officeart/2005/8/layout/vList5"/>
    <dgm:cxn modelId="{04D7A12C-9919-044D-BBCA-7A9A45413260}" type="presParOf" srcId="{9A57D0F9-CDF2-3940-B438-7B8F24EC3D08}" destId="{476D5B8F-C3BC-7C49-9FD3-45F1782F4136}" srcOrd="0" destOrd="0" presId="urn:microsoft.com/office/officeart/2005/8/layout/vList5"/>
    <dgm:cxn modelId="{34DA81D1-31B4-534F-BB00-D99771FCFBE3}" type="presParOf" srcId="{9A57D0F9-CDF2-3940-B438-7B8F24EC3D08}" destId="{3C19D26D-FEAC-2144-85BA-6E9A30AFC65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021107C-A99B-9747-A6A1-C5D53F3037E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0EAAB5-28E9-C64D-A201-65531059B41F}">
      <dgm:prSet/>
      <dgm:spPr/>
      <dgm:t>
        <a:bodyPr/>
        <a:lstStyle/>
        <a:p>
          <a:pPr rtl="0"/>
          <a:r>
            <a:rPr lang="en-US" dirty="0" smtClean="0"/>
            <a:t>RF Code’s proximity detection system is designed to work around “actions” that require human interaction.</a:t>
          </a:r>
          <a:endParaRPr lang="en-US" dirty="0"/>
        </a:p>
      </dgm:t>
    </dgm:pt>
    <dgm:pt modelId="{0F81864A-ADA5-CE49-9336-EE4B34018695}" type="parTrans" cxnId="{9592E3BC-881A-9E4A-ABDB-A9E57D1FCB7B}">
      <dgm:prSet/>
      <dgm:spPr/>
      <dgm:t>
        <a:bodyPr/>
        <a:lstStyle/>
        <a:p>
          <a:endParaRPr lang="en-US"/>
        </a:p>
      </dgm:t>
    </dgm:pt>
    <dgm:pt modelId="{3ACA296F-2061-E148-A816-B84445677DBB}" type="sibTrans" cxnId="{9592E3BC-881A-9E4A-ABDB-A9E57D1FCB7B}">
      <dgm:prSet/>
      <dgm:spPr/>
      <dgm:t>
        <a:bodyPr/>
        <a:lstStyle/>
        <a:p>
          <a:endParaRPr lang="en-US"/>
        </a:p>
      </dgm:t>
    </dgm:pt>
    <dgm:pt modelId="{56C97AEC-36CA-B24D-950A-848E645CE66E}">
      <dgm:prSet/>
      <dgm:spPr/>
      <dgm:t>
        <a:bodyPr/>
        <a:lstStyle/>
        <a:p>
          <a:pPr rtl="0"/>
          <a:r>
            <a:rPr lang="en-US" dirty="0" smtClean="0"/>
            <a:t>The system is comprised of the A760 Proximity Locator (A760-0003) and the R142 IR &amp; proximity enabled badge tag (R142-i3RF).</a:t>
          </a:r>
          <a:endParaRPr lang="en-US" dirty="0"/>
        </a:p>
      </dgm:t>
    </dgm:pt>
    <dgm:pt modelId="{E8FA7903-6179-8449-B33B-7D9661E13F1D}" type="parTrans" cxnId="{98A40EC3-AFFB-0B49-9DFD-C9724658A382}">
      <dgm:prSet/>
      <dgm:spPr/>
      <dgm:t>
        <a:bodyPr/>
        <a:lstStyle/>
        <a:p>
          <a:endParaRPr lang="en-US"/>
        </a:p>
      </dgm:t>
    </dgm:pt>
    <dgm:pt modelId="{2AE30E81-DBD9-6346-A29B-B6A67EB43DBD}" type="sibTrans" cxnId="{98A40EC3-AFFB-0B49-9DFD-C9724658A382}">
      <dgm:prSet/>
      <dgm:spPr/>
      <dgm:t>
        <a:bodyPr/>
        <a:lstStyle/>
        <a:p>
          <a:endParaRPr lang="en-US"/>
        </a:p>
      </dgm:t>
    </dgm:pt>
    <dgm:pt modelId="{44F6B23E-7877-824A-97BD-1F44346C7699}">
      <dgm:prSet/>
      <dgm:spPr/>
      <dgm:t>
        <a:bodyPr/>
        <a:lstStyle/>
        <a:p>
          <a:pPr rtl="0"/>
          <a:r>
            <a:rPr lang="en-US" dirty="0" smtClean="0"/>
            <a:t>The A760 Proximity Locator is a battery-powered radio signaling device used in coordination with proximity-enabled personnel badges (R142) to answer “Who Did What, When &amp; Where” questions:</a:t>
          </a:r>
          <a:endParaRPr lang="en-US" dirty="0"/>
        </a:p>
      </dgm:t>
    </dgm:pt>
    <dgm:pt modelId="{6426DD10-7874-6246-BD7A-CB03E65F30E1}" type="parTrans" cxnId="{33F10036-648E-8444-9F67-38E90EE4AC6A}">
      <dgm:prSet/>
      <dgm:spPr/>
      <dgm:t>
        <a:bodyPr/>
        <a:lstStyle/>
        <a:p>
          <a:endParaRPr lang="en-US"/>
        </a:p>
      </dgm:t>
    </dgm:pt>
    <dgm:pt modelId="{DD501766-B480-AB42-9ACC-FEE2D8C15DC3}" type="sibTrans" cxnId="{33F10036-648E-8444-9F67-38E90EE4AC6A}">
      <dgm:prSet/>
      <dgm:spPr/>
      <dgm:t>
        <a:bodyPr/>
        <a:lstStyle/>
        <a:p>
          <a:endParaRPr lang="en-US"/>
        </a:p>
      </dgm:t>
    </dgm:pt>
    <dgm:pt modelId="{9D970237-C64F-0E43-89C4-7FE374458EA0}">
      <dgm:prSet/>
      <dgm:spPr/>
      <dgm:t>
        <a:bodyPr/>
        <a:lstStyle/>
        <a:p>
          <a:pPr rtl="0"/>
          <a:r>
            <a:rPr lang="en-US" smtClean="0"/>
            <a:t>Who pushed that button?</a:t>
          </a:r>
          <a:endParaRPr lang="en-US"/>
        </a:p>
      </dgm:t>
    </dgm:pt>
    <dgm:pt modelId="{CE99D8E1-DF2D-C24A-90EB-3138599D076B}" type="parTrans" cxnId="{E2939CB9-69D4-584A-91B6-4BC4ED9D215B}">
      <dgm:prSet/>
      <dgm:spPr/>
      <dgm:t>
        <a:bodyPr/>
        <a:lstStyle/>
        <a:p>
          <a:endParaRPr lang="en-US"/>
        </a:p>
      </dgm:t>
    </dgm:pt>
    <dgm:pt modelId="{6D8EFC0A-E70B-B84F-AFA6-FD17182639A6}" type="sibTrans" cxnId="{E2939CB9-69D4-584A-91B6-4BC4ED9D215B}">
      <dgm:prSet/>
      <dgm:spPr/>
      <dgm:t>
        <a:bodyPr/>
        <a:lstStyle/>
        <a:p>
          <a:endParaRPr lang="en-US"/>
        </a:p>
      </dgm:t>
    </dgm:pt>
    <dgm:pt modelId="{74869162-48E2-4843-98D6-DA21086FC05F}">
      <dgm:prSet/>
      <dgm:spPr/>
      <dgm:t>
        <a:bodyPr/>
        <a:lstStyle/>
        <a:p>
          <a:pPr rtl="0"/>
          <a:r>
            <a:rPr lang="en-US" smtClean="0"/>
            <a:t>Who opened the freezer or refrigerator?</a:t>
          </a:r>
          <a:endParaRPr lang="en-US"/>
        </a:p>
      </dgm:t>
    </dgm:pt>
    <dgm:pt modelId="{EB18F3FB-3E70-5949-8E8B-BDEEE7E8E855}" type="parTrans" cxnId="{8D677465-CBE3-5F43-812A-E1FF0C02027E}">
      <dgm:prSet/>
      <dgm:spPr/>
      <dgm:t>
        <a:bodyPr/>
        <a:lstStyle/>
        <a:p>
          <a:endParaRPr lang="en-US"/>
        </a:p>
      </dgm:t>
    </dgm:pt>
    <dgm:pt modelId="{8991CFEE-C612-464C-A05E-A6A4A9D44196}" type="sibTrans" cxnId="{8D677465-CBE3-5F43-812A-E1FF0C02027E}">
      <dgm:prSet/>
      <dgm:spPr/>
      <dgm:t>
        <a:bodyPr/>
        <a:lstStyle/>
        <a:p>
          <a:endParaRPr lang="en-US"/>
        </a:p>
      </dgm:t>
    </dgm:pt>
    <dgm:pt modelId="{D78FE2AF-B500-804A-98EB-A71821AFE104}">
      <dgm:prSet/>
      <dgm:spPr/>
      <dgm:t>
        <a:bodyPr/>
        <a:lstStyle/>
        <a:p>
          <a:pPr rtl="0"/>
          <a:r>
            <a:rPr lang="en-US" smtClean="0"/>
            <a:t>Who accessed the tool shed?</a:t>
          </a:r>
          <a:endParaRPr lang="en-US"/>
        </a:p>
      </dgm:t>
    </dgm:pt>
    <dgm:pt modelId="{9253124E-42F5-C64C-8ABE-E8CC2EA1F65A}" type="parTrans" cxnId="{37E47447-E974-354F-B408-759FE0158925}">
      <dgm:prSet/>
      <dgm:spPr/>
      <dgm:t>
        <a:bodyPr/>
        <a:lstStyle/>
        <a:p>
          <a:endParaRPr lang="en-US"/>
        </a:p>
      </dgm:t>
    </dgm:pt>
    <dgm:pt modelId="{B5998785-E3BF-D94D-B85F-79F5DE8DA000}" type="sibTrans" cxnId="{37E47447-E974-354F-B408-759FE0158925}">
      <dgm:prSet/>
      <dgm:spPr/>
      <dgm:t>
        <a:bodyPr/>
        <a:lstStyle/>
        <a:p>
          <a:endParaRPr lang="en-US"/>
        </a:p>
      </dgm:t>
    </dgm:pt>
    <dgm:pt modelId="{EDC0E6B3-4215-0E41-B6F3-2097D516D051}">
      <dgm:prSet/>
      <dgm:spPr/>
      <dgm:t>
        <a:bodyPr/>
        <a:lstStyle/>
        <a:p>
          <a:pPr rtl="0"/>
          <a:r>
            <a:rPr lang="en-US" smtClean="0"/>
            <a:t>Who opened that door?</a:t>
          </a:r>
          <a:endParaRPr lang="en-US"/>
        </a:p>
      </dgm:t>
    </dgm:pt>
    <dgm:pt modelId="{F9D2E34E-ECAA-C343-AE4B-CAF000E73AE4}" type="parTrans" cxnId="{5DBA4A65-BF6A-2C4E-93BC-2F77F59D86CF}">
      <dgm:prSet/>
      <dgm:spPr/>
      <dgm:t>
        <a:bodyPr/>
        <a:lstStyle/>
        <a:p>
          <a:endParaRPr lang="en-US"/>
        </a:p>
      </dgm:t>
    </dgm:pt>
    <dgm:pt modelId="{EF2CC298-2852-5146-B31D-72709E996533}" type="sibTrans" cxnId="{5DBA4A65-BF6A-2C4E-93BC-2F77F59D86CF}">
      <dgm:prSet/>
      <dgm:spPr/>
      <dgm:t>
        <a:bodyPr/>
        <a:lstStyle/>
        <a:p>
          <a:endParaRPr lang="en-US"/>
        </a:p>
      </dgm:t>
    </dgm:pt>
    <dgm:pt modelId="{C2FACCE2-DF35-9443-AFDD-DCFACF9F7FB9}">
      <dgm:prSet/>
      <dgm:spPr/>
      <dgm:t>
        <a:bodyPr/>
        <a:lstStyle/>
        <a:p>
          <a:pPr rtl="0"/>
          <a:r>
            <a:rPr lang="en-US" smtClean="0"/>
            <a:t>Who washed their hands?</a:t>
          </a:r>
          <a:endParaRPr lang="en-US"/>
        </a:p>
      </dgm:t>
    </dgm:pt>
    <dgm:pt modelId="{0D661A4B-FBA4-7A4B-BA70-5231CA4854F7}" type="parTrans" cxnId="{3FB96D7C-EDE7-5147-A181-2E3D4A825AF2}">
      <dgm:prSet/>
      <dgm:spPr/>
      <dgm:t>
        <a:bodyPr/>
        <a:lstStyle/>
        <a:p>
          <a:endParaRPr lang="en-US"/>
        </a:p>
      </dgm:t>
    </dgm:pt>
    <dgm:pt modelId="{87F0436B-C339-0D4E-B1C6-1BA2137E39B3}" type="sibTrans" cxnId="{3FB96D7C-EDE7-5147-A181-2E3D4A825AF2}">
      <dgm:prSet/>
      <dgm:spPr/>
      <dgm:t>
        <a:bodyPr/>
        <a:lstStyle/>
        <a:p>
          <a:endParaRPr lang="en-US"/>
        </a:p>
      </dgm:t>
    </dgm:pt>
    <dgm:pt modelId="{FA765627-0E84-CF49-99A8-E69916226467}" type="pres">
      <dgm:prSet presAssocID="{0021107C-A99B-9747-A6A1-C5D53F3037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94D885-6A52-6941-87F0-FF9B5490EE58}" type="pres">
      <dgm:prSet presAssocID="{D80EAAB5-28E9-C64D-A201-65531059B41F}" presName="parentText" presStyleLbl="node1" presStyleIdx="0" presStyleCnt="3" custScaleY="5472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DF16DF-2A14-914B-BEA8-6F30E282D5E7}" type="pres">
      <dgm:prSet presAssocID="{3ACA296F-2061-E148-A816-B84445677DBB}" presName="spacer" presStyleCnt="0"/>
      <dgm:spPr/>
    </dgm:pt>
    <dgm:pt modelId="{40231F3C-83D0-634A-A8B4-F3C28C367458}" type="pres">
      <dgm:prSet presAssocID="{56C97AEC-36CA-B24D-950A-848E645CE66E}" presName="parentText" presStyleLbl="node1" presStyleIdx="1" presStyleCnt="3" custScaleY="521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0F226-D68F-304A-86A2-21C686561B33}" type="pres">
      <dgm:prSet presAssocID="{2AE30E81-DBD9-6346-A29B-B6A67EB43DBD}" presName="spacer" presStyleCnt="0"/>
      <dgm:spPr/>
    </dgm:pt>
    <dgm:pt modelId="{D7472310-0871-6E41-A8E0-352D63B9FD6A}" type="pres">
      <dgm:prSet presAssocID="{44F6B23E-7877-824A-97BD-1F44346C7699}" presName="parentText" presStyleLbl="node1" presStyleIdx="2" presStyleCnt="3" custScaleY="7722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1CDE8A-9462-9847-B754-7DBEF0C5B381}" type="pres">
      <dgm:prSet presAssocID="{44F6B23E-7877-824A-97BD-1F44346C769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B91726-B11D-4A4C-91F1-32832109646B}" type="presOf" srcId="{EDC0E6B3-4215-0E41-B6F3-2097D516D051}" destId="{E41CDE8A-9462-9847-B754-7DBEF0C5B381}" srcOrd="0" destOrd="3" presId="urn:microsoft.com/office/officeart/2005/8/layout/vList2"/>
    <dgm:cxn modelId="{40413F7C-F5B2-5647-8FDD-E48B1FDBF2F8}" type="presOf" srcId="{D78FE2AF-B500-804A-98EB-A71821AFE104}" destId="{E41CDE8A-9462-9847-B754-7DBEF0C5B381}" srcOrd="0" destOrd="2" presId="urn:microsoft.com/office/officeart/2005/8/layout/vList2"/>
    <dgm:cxn modelId="{33F10036-648E-8444-9F67-38E90EE4AC6A}" srcId="{0021107C-A99B-9747-A6A1-C5D53F3037E7}" destId="{44F6B23E-7877-824A-97BD-1F44346C7699}" srcOrd="2" destOrd="0" parTransId="{6426DD10-7874-6246-BD7A-CB03E65F30E1}" sibTransId="{DD501766-B480-AB42-9ACC-FEE2D8C15DC3}"/>
    <dgm:cxn modelId="{BDB8CF51-6D96-4E4A-87AD-304B055EE5F3}" type="presOf" srcId="{D80EAAB5-28E9-C64D-A201-65531059B41F}" destId="{B894D885-6A52-6941-87F0-FF9B5490EE58}" srcOrd="0" destOrd="0" presId="urn:microsoft.com/office/officeart/2005/8/layout/vList2"/>
    <dgm:cxn modelId="{37E47447-E974-354F-B408-759FE0158925}" srcId="{44F6B23E-7877-824A-97BD-1F44346C7699}" destId="{D78FE2AF-B500-804A-98EB-A71821AFE104}" srcOrd="2" destOrd="0" parTransId="{9253124E-42F5-C64C-8ABE-E8CC2EA1F65A}" sibTransId="{B5998785-E3BF-D94D-B85F-79F5DE8DA000}"/>
    <dgm:cxn modelId="{2C8591A4-61B4-F84D-8F04-CC0BDAAC744C}" type="presOf" srcId="{74869162-48E2-4843-98D6-DA21086FC05F}" destId="{E41CDE8A-9462-9847-B754-7DBEF0C5B381}" srcOrd="0" destOrd="1" presId="urn:microsoft.com/office/officeart/2005/8/layout/vList2"/>
    <dgm:cxn modelId="{3FB96D7C-EDE7-5147-A181-2E3D4A825AF2}" srcId="{44F6B23E-7877-824A-97BD-1F44346C7699}" destId="{C2FACCE2-DF35-9443-AFDD-DCFACF9F7FB9}" srcOrd="4" destOrd="0" parTransId="{0D661A4B-FBA4-7A4B-BA70-5231CA4854F7}" sibTransId="{87F0436B-C339-0D4E-B1C6-1BA2137E39B3}"/>
    <dgm:cxn modelId="{8D677465-CBE3-5F43-812A-E1FF0C02027E}" srcId="{44F6B23E-7877-824A-97BD-1F44346C7699}" destId="{74869162-48E2-4843-98D6-DA21086FC05F}" srcOrd="1" destOrd="0" parTransId="{EB18F3FB-3E70-5949-8E8B-BDEEE7E8E855}" sibTransId="{8991CFEE-C612-464C-A05E-A6A4A9D44196}"/>
    <dgm:cxn modelId="{7C84A528-D4AC-7F47-977C-8CAFB0701AA2}" type="presOf" srcId="{56C97AEC-36CA-B24D-950A-848E645CE66E}" destId="{40231F3C-83D0-634A-A8B4-F3C28C367458}" srcOrd="0" destOrd="0" presId="urn:microsoft.com/office/officeart/2005/8/layout/vList2"/>
    <dgm:cxn modelId="{1BF3F9C3-A4E7-A346-8C83-14F11EA6CA15}" type="presOf" srcId="{0021107C-A99B-9747-A6A1-C5D53F3037E7}" destId="{FA765627-0E84-CF49-99A8-E69916226467}" srcOrd="0" destOrd="0" presId="urn:microsoft.com/office/officeart/2005/8/layout/vList2"/>
    <dgm:cxn modelId="{E2939CB9-69D4-584A-91B6-4BC4ED9D215B}" srcId="{44F6B23E-7877-824A-97BD-1F44346C7699}" destId="{9D970237-C64F-0E43-89C4-7FE374458EA0}" srcOrd="0" destOrd="0" parTransId="{CE99D8E1-DF2D-C24A-90EB-3138599D076B}" sibTransId="{6D8EFC0A-E70B-B84F-AFA6-FD17182639A6}"/>
    <dgm:cxn modelId="{9592E3BC-881A-9E4A-ABDB-A9E57D1FCB7B}" srcId="{0021107C-A99B-9747-A6A1-C5D53F3037E7}" destId="{D80EAAB5-28E9-C64D-A201-65531059B41F}" srcOrd="0" destOrd="0" parTransId="{0F81864A-ADA5-CE49-9336-EE4B34018695}" sibTransId="{3ACA296F-2061-E148-A816-B84445677DBB}"/>
    <dgm:cxn modelId="{2AECB279-57BB-054F-8B92-0EAE6F9C784D}" type="presOf" srcId="{C2FACCE2-DF35-9443-AFDD-DCFACF9F7FB9}" destId="{E41CDE8A-9462-9847-B754-7DBEF0C5B381}" srcOrd="0" destOrd="4" presId="urn:microsoft.com/office/officeart/2005/8/layout/vList2"/>
    <dgm:cxn modelId="{D73103E9-9FB3-604E-B993-43840C31D995}" type="presOf" srcId="{9D970237-C64F-0E43-89C4-7FE374458EA0}" destId="{E41CDE8A-9462-9847-B754-7DBEF0C5B381}" srcOrd="0" destOrd="0" presId="urn:microsoft.com/office/officeart/2005/8/layout/vList2"/>
    <dgm:cxn modelId="{98A40EC3-AFFB-0B49-9DFD-C9724658A382}" srcId="{0021107C-A99B-9747-A6A1-C5D53F3037E7}" destId="{56C97AEC-36CA-B24D-950A-848E645CE66E}" srcOrd="1" destOrd="0" parTransId="{E8FA7903-6179-8449-B33B-7D9661E13F1D}" sibTransId="{2AE30E81-DBD9-6346-A29B-B6A67EB43DBD}"/>
    <dgm:cxn modelId="{5DBA4A65-BF6A-2C4E-93BC-2F77F59D86CF}" srcId="{44F6B23E-7877-824A-97BD-1F44346C7699}" destId="{EDC0E6B3-4215-0E41-B6F3-2097D516D051}" srcOrd="3" destOrd="0" parTransId="{F9D2E34E-ECAA-C343-AE4B-CAF000E73AE4}" sibTransId="{EF2CC298-2852-5146-B31D-72709E996533}"/>
    <dgm:cxn modelId="{8EE1C6C6-05DA-5745-AE8D-DC2A04AA7D33}" type="presOf" srcId="{44F6B23E-7877-824A-97BD-1F44346C7699}" destId="{D7472310-0871-6E41-A8E0-352D63B9FD6A}" srcOrd="0" destOrd="0" presId="urn:microsoft.com/office/officeart/2005/8/layout/vList2"/>
    <dgm:cxn modelId="{5A0911BE-EB1A-404B-ADB3-2C8421C1776E}" type="presParOf" srcId="{FA765627-0E84-CF49-99A8-E69916226467}" destId="{B894D885-6A52-6941-87F0-FF9B5490EE58}" srcOrd="0" destOrd="0" presId="urn:microsoft.com/office/officeart/2005/8/layout/vList2"/>
    <dgm:cxn modelId="{5282B559-30E8-2148-A24C-BDA9868E5DB4}" type="presParOf" srcId="{FA765627-0E84-CF49-99A8-E69916226467}" destId="{22DF16DF-2A14-914B-BEA8-6F30E282D5E7}" srcOrd="1" destOrd="0" presId="urn:microsoft.com/office/officeart/2005/8/layout/vList2"/>
    <dgm:cxn modelId="{FE93437A-B16D-3345-BBF5-9DE2E8799BEC}" type="presParOf" srcId="{FA765627-0E84-CF49-99A8-E69916226467}" destId="{40231F3C-83D0-634A-A8B4-F3C28C367458}" srcOrd="2" destOrd="0" presId="urn:microsoft.com/office/officeart/2005/8/layout/vList2"/>
    <dgm:cxn modelId="{646ADC72-6892-3445-83A8-6651AD50F7BB}" type="presParOf" srcId="{FA765627-0E84-CF49-99A8-E69916226467}" destId="{A5A0F226-D68F-304A-86A2-21C686561B33}" srcOrd="3" destOrd="0" presId="urn:microsoft.com/office/officeart/2005/8/layout/vList2"/>
    <dgm:cxn modelId="{6556992D-2866-924F-AC1C-6820A4B0821A}" type="presParOf" srcId="{FA765627-0E84-CF49-99A8-E69916226467}" destId="{D7472310-0871-6E41-A8E0-352D63B9FD6A}" srcOrd="4" destOrd="0" presId="urn:microsoft.com/office/officeart/2005/8/layout/vList2"/>
    <dgm:cxn modelId="{F4B52497-B83F-D44A-88A2-B8A9F6E3C13F}" type="presParOf" srcId="{FA765627-0E84-CF49-99A8-E69916226467}" destId="{E41CDE8A-9462-9847-B754-7DBEF0C5B38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C2CFC219-0115-1942-BD8F-C1FC66E95AE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1E6D62-9252-DF4F-882E-E18ED1C94C01}">
      <dgm:prSet custT="1"/>
      <dgm:spPr/>
      <dgm:t>
        <a:bodyPr/>
        <a:lstStyle/>
        <a:p>
          <a:pPr rtl="0"/>
          <a:r>
            <a:rPr lang="en-US" sz="2000" smtClean="0"/>
            <a:t>Size:</a:t>
          </a:r>
          <a:endParaRPr lang="en-US" sz="2000"/>
        </a:p>
      </dgm:t>
    </dgm:pt>
    <dgm:pt modelId="{D4A3967C-81E8-9E41-A656-EC8954EBA9A6}" type="parTrans" cxnId="{81097042-96DB-1144-8F78-B6F28C282DEE}">
      <dgm:prSet/>
      <dgm:spPr/>
      <dgm:t>
        <a:bodyPr/>
        <a:lstStyle/>
        <a:p>
          <a:endParaRPr lang="en-US" sz="1600"/>
        </a:p>
      </dgm:t>
    </dgm:pt>
    <dgm:pt modelId="{7E38154F-1A77-0042-B952-B3C90CEB17F4}" type="sibTrans" cxnId="{81097042-96DB-1144-8F78-B6F28C282DEE}">
      <dgm:prSet/>
      <dgm:spPr/>
      <dgm:t>
        <a:bodyPr/>
        <a:lstStyle/>
        <a:p>
          <a:endParaRPr lang="en-US" sz="1600"/>
        </a:p>
      </dgm:t>
    </dgm:pt>
    <dgm:pt modelId="{E08D3BDB-EC9E-8447-A5C2-382DA10BA8AA}">
      <dgm:prSet custT="1"/>
      <dgm:spPr/>
      <dgm:t>
        <a:bodyPr/>
        <a:lstStyle/>
        <a:p>
          <a:pPr rtl="0"/>
          <a:r>
            <a:rPr lang="en-US" sz="1600" smtClean="0"/>
            <a:t>Height: 1.25 inches</a:t>
          </a:r>
          <a:endParaRPr lang="en-US" sz="1600"/>
        </a:p>
      </dgm:t>
    </dgm:pt>
    <dgm:pt modelId="{E11D28B3-93C6-8A45-A031-E14B8A8EB343}" type="parTrans" cxnId="{0D1CB2BE-2A6E-9640-B05D-F3BD7901657C}">
      <dgm:prSet/>
      <dgm:spPr/>
      <dgm:t>
        <a:bodyPr/>
        <a:lstStyle/>
        <a:p>
          <a:endParaRPr lang="en-US" sz="1600"/>
        </a:p>
      </dgm:t>
    </dgm:pt>
    <dgm:pt modelId="{F54C326C-15D5-ED40-87F8-AA1F4AEB62B6}" type="sibTrans" cxnId="{0D1CB2BE-2A6E-9640-B05D-F3BD7901657C}">
      <dgm:prSet/>
      <dgm:spPr/>
      <dgm:t>
        <a:bodyPr/>
        <a:lstStyle/>
        <a:p>
          <a:endParaRPr lang="en-US" sz="1600"/>
        </a:p>
      </dgm:t>
    </dgm:pt>
    <dgm:pt modelId="{03A29FF0-EC6D-C945-AAE5-1BF7BB60B21F}">
      <dgm:prSet custT="1"/>
      <dgm:spPr/>
      <dgm:t>
        <a:bodyPr/>
        <a:lstStyle/>
        <a:p>
          <a:pPr rtl="0"/>
          <a:r>
            <a:rPr lang="en-US" sz="1600" dirty="0" smtClean="0"/>
            <a:t>Width: 4.0 inches</a:t>
          </a:r>
          <a:endParaRPr lang="en-US" sz="1600" dirty="0"/>
        </a:p>
      </dgm:t>
    </dgm:pt>
    <dgm:pt modelId="{7F270413-4F09-0640-86B5-728A92B1E07A}" type="parTrans" cxnId="{02F3D2F0-E7FE-C047-8496-35F116F9A6DB}">
      <dgm:prSet/>
      <dgm:spPr/>
      <dgm:t>
        <a:bodyPr/>
        <a:lstStyle/>
        <a:p>
          <a:endParaRPr lang="en-US" sz="1600"/>
        </a:p>
      </dgm:t>
    </dgm:pt>
    <dgm:pt modelId="{B0A966CE-D28F-604B-8773-FB9CF42C57E6}" type="sibTrans" cxnId="{02F3D2F0-E7FE-C047-8496-35F116F9A6DB}">
      <dgm:prSet/>
      <dgm:spPr/>
      <dgm:t>
        <a:bodyPr/>
        <a:lstStyle/>
        <a:p>
          <a:endParaRPr lang="en-US" sz="1600"/>
        </a:p>
      </dgm:t>
    </dgm:pt>
    <dgm:pt modelId="{0BA90FB2-3B0D-3743-81EF-76576F786BFE}">
      <dgm:prSet custT="1"/>
      <dgm:spPr/>
      <dgm:t>
        <a:bodyPr/>
        <a:lstStyle/>
        <a:p>
          <a:pPr rtl="0"/>
          <a:r>
            <a:rPr lang="en-US" sz="1600" smtClean="0"/>
            <a:t>Length: 8.0 inches</a:t>
          </a:r>
          <a:endParaRPr lang="en-US" sz="1600"/>
        </a:p>
      </dgm:t>
    </dgm:pt>
    <dgm:pt modelId="{CD44F998-495C-4E4C-8A64-FCF799EFF486}" type="parTrans" cxnId="{CDF71C5B-1F08-C142-8103-9AD7F4A7B6F2}">
      <dgm:prSet/>
      <dgm:spPr/>
      <dgm:t>
        <a:bodyPr/>
        <a:lstStyle/>
        <a:p>
          <a:endParaRPr lang="en-US" sz="1600"/>
        </a:p>
      </dgm:t>
    </dgm:pt>
    <dgm:pt modelId="{66B90024-05D5-AA49-B200-81EE9EE801B7}" type="sibTrans" cxnId="{CDF71C5B-1F08-C142-8103-9AD7F4A7B6F2}">
      <dgm:prSet/>
      <dgm:spPr/>
      <dgm:t>
        <a:bodyPr/>
        <a:lstStyle/>
        <a:p>
          <a:endParaRPr lang="en-US" sz="1600"/>
        </a:p>
      </dgm:t>
    </dgm:pt>
    <dgm:pt modelId="{D1049F95-851D-9347-B1D3-892CF9EE2891}">
      <dgm:prSet custT="1"/>
      <dgm:spPr/>
      <dgm:t>
        <a:bodyPr/>
        <a:lstStyle/>
        <a:p>
          <a:pPr rtl="0"/>
          <a:r>
            <a:rPr lang="en-US" sz="1600" smtClean="0"/>
            <a:t>Weight: 11.2 oz.</a:t>
          </a:r>
          <a:endParaRPr lang="en-US" sz="1600"/>
        </a:p>
      </dgm:t>
    </dgm:pt>
    <dgm:pt modelId="{5F1EB4F0-B033-3D4C-A014-77D3F75D9C41}" type="parTrans" cxnId="{680842D9-E4AD-6B49-B807-D28A3ADAC81B}">
      <dgm:prSet/>
      <dgm:spPr/>
      <dgm:t>
        <a:bodyPr/>
        <a:lstStyle/>
        <a:p>
          <a:endParaRPr lang="en-US" sz="1600"/>
        </a:p>
      </dgm:t>
    </dgm:pt>
    <dgm:pt modelId="{97044529-5458-B749-9803-395F224EA9DF}" type="sibTrans" cxnId="{680842D9-E4AD-6B49-B807-D28A3ADAC81B}">
      <dgm:prSet/>
      <dgm:spPr/>
      <dgm:t>
        <a:bodyPr/>
        <a:lstStyle/>
        <a:p>
          <a:endParaRPr lang="en-US" sz="1600"/>
        </a:p>
      </dgm:t>
    </dgm:pt>
    <dgm:pt modelId="{66E0D076-0E4E-CE4A-AC43-4BE9864A1D6F}">
      <dgm:prSet custT="1"/>
      <dgm:spPr/>
      <dgm:t>
        <a:bodyPr/>
        <a:lstStyle/>
        <a:p>
          <a:pPr rtl="0"/>
          <a:r>
            <a:rPr lang="en-US" sz="2000" smtClean="0"/>
            <a:t>Battery:</a:t>
          </a:r>
          <a:endParaRPr lang="en-US" sz="2000"/>
        </a:p>
      </dgm:t>
    </dgm:pt>
    <dgm:pt modelId="{E7D9ACE4-E841-2A46-92A9-4B80E8C0992C}" type="parTrans" cxnId="{3B8B45A7-7051-3445-9580-07D71725E0B9}">
      <dgm:prSet/>
      <dgm:spPr/>
      <dgm:t>
        <a:bodyPr/>
        <a:lstStyle/>
        <a:p>
          <a:endParaRPr lang="en-US" sz="1600"/>
        </a:p>
      </dgm:t>
    </dgm:pt>
    <dgm:pt modelId="{C2248A0B-5B77-7240-9123-90AD23EAD8DF}" type="sibTrans" cxnId="{3B8B45A7-7051-3445-9580-07D71725E0B9}">
      <dgm:prSet/>
      <dgm:spPr/>
      <dgm:t>
        <a:bodyPr/>
        <a:lstStyle/>
        <a:p>
          <a:endParaRPr lang="en-US" sz="1600"/>
        </a:p>
      </dgm:t>
    </dgm:pt>
    <dgm:pt modelId="{F73C7364-ECC4-5447-9B8F-C161A97F319A}">
      <dgm:prSet custT="1"/>
      <dgm:spPr/>
      <dgm:t>
        <a:bodyPr/>
        <a:lstStyle/>
        <a:p>
          <a:pPr rtl="0"/>
          <a:r>
            <a:rPr lang="en-US" sz="1600" dirty="0" smtClean="0"/>
            <a:t>Type &amp; Quantity: 3 AA</a:t>
          </a:r>
          <a:endParaRPr lang="en-US" sz="1600" dirty="0"/>
        </a:p>
      </dgm:t>
    </dgm:pt>
    <dgm:pt modelId="{EBA128F3-C523-5F40-BC0C-07194998446E}" type="parTrans" cxnId="{053E5848-DFA3-D841-B8DA-487AE86C8138}">
      <dgm:prSet/>
      <dgm:spPr/>
      <dgm:t>
        <a:bodyPr/>
        <a:lstStyle/>
        <a:p>
          <a:endParaRPr lang="en-US" sz="1600"/>
        </a:p>
      </dgm:t>
    </dgm:pt>
    <dgm:pt modelId="{832FCF19-5797-254C-A4F9-6DBDF2B3B6E4}" type="sibTrans" cxnId="{053E5848-DFA3-D841-B8DA-487AE86C8138}">
      <dgm:prSet/>
      <dgm:spPr/>
      <dgm:t>
        <a:bodyPr/>
        <a:lstStyle/>
        <a:p>
          <a:endParaRPr lang="en-US" sz="1600"/>
        </a:p>
      </dgm:t>
    </dgm:pt>
    <dgm:pt modelId="{78CFFFF2-3123-B04E-9788-B5ACC0AD8E79}">
      <dgm:prSet custT="1"/>
      <dgm:spPr/>
      <dgm:t>
        <a:bodyPr/>
        <a:lstStyle/>
        <a:p>
          <a:pPr rtl="0"/>
          <a:r>
            <a:rPr lang="en-US" sz="1600" smtClean="0"/>
            <a:t>Life: 4 years at 100 events per day</a:t>
          </a:r>
          <a:endParaRPr lang="en-US" sz="1600"/>
        </a:p>
      </dgm:t>
    </dgm:pt>
    <dgm:pt modelId="{19C1DC18-C514-B045-A045-B7FF582EEC5B}" type="parTrans" cxnId="{83CF7C62-83FD-7D45-A88F-D6557CC09E62}">
      <dgm:prSet/>
      <dgm:spPr/>
      <dgm:t>
        <a:bodyPr/>
        <a:lstStyle/>
        <a:p>
          <a:endParaRPr lang="en-US" sz="1600"/>
        </a:p>
      </dgm:t>
    </dgm:pt>
    <dgm:pt modelId="{547C51DC-DF83-B444-AC89-9149DC2474F6}" type="sibTrans" cxnId="{83CF7C62-83FD-7D45-A88F-D6557CC09E62}">
      <dgm:prSet/>
      <dgm:spPr/>
      <dgm:t>
        <a:bodyPr/>
        <a:lstStyle/>
        <a:p>
          <a:endParaRPr lang="en-US" sz="1600"/>
        </a:p>
      </dgm:t>
    </dgm:pt>
    <dgm:pt modelId="{7AB85A28-ECBD-7C40-BD15-76A29A8236FE}">
      <dgm:prSet custT="1"/>
      <dgm:spPr/>
      <dgm:t>
        <a:bodyPr/>
        <a:lstStyle/>
        <a:p>
          <a:pPr rtl="0"/>
          <a:r>
            <a:rPr lang="en-US" sz="2000" smtClean="0"/>
            <a:t>Designed for indoor use</a:t>
          </a:r>
          <a:endParaRPr lang="en-US" sz="2000"/>
        </a:p>
      </dgm:t>
    </dgm:pt>
    <dgm:pt modelId="{A1E6CC95-80F6-8A42-B76A-03F8D2CCF091}" type="parTrans" cxnId="{C086B2F3-8732-874A-97CF-5698F8885AA3}">
      <dgm:prSet/>
      <dgm:spPr/>
      <dgm:t>
        <a:bodyPr/>
        <a:lstStyle/>
        <a:p>
          <a:endParaRPr lang="en-US" sz="1600"/>
        </a:p>
      </dgm:t>
    </dgm:pt>
    <dgm:pt modelId="{0C557BF2-6DFF-874A-B858-F9FC160FA7A1}" type="sibTrans" cxnId="{C086B2F3-8732-874A-97CF-5698F8885AA3}">
      <dgm:prSet/>
      <dgm:spPr/>
      <dgm:t>
        <a:bodyPr/>
        <a:lstStyle/>
        <a:p>
          <a:endParaRPr lang="en-US" sz="1600"/>
        </a:p>
      </dgm:t>
    </dgm:pt>
    <dgm:pt modelId="{00ADA2CB-3DA1-654B-8BF7-0542143578A4}" type="pres">
      <dgm:prSet presAssocID="{C2CFC219-0115-1942-BD8F-C1FC66E95A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612939-AB6F-7046-936D-3A633203E2B9}" type="pres">
      <dgm:prSet presAssocID="{AE1E6D62-9252-DF4F-882E-E18ED1C94C01}" presName="parentText" presStyleLbl="node1" presStyleIdx="0" presStyleCnt="3" custScaleY="7685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3467A6-4D0A-3C40-8618-D3F1E4BA8B56}" type="pres">
      <dgm:prSet presAssocID="{AE1E6D62-9252-DF4F-882E-E18ED1C94C0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1EC3CC-D36D-C449-AEFB-5E8C8516D8BF}" type="pres">
      <dgm:prSet presAssocID="{66E0D076-0E4E-CE4A-AC43-4BE9864A1D6F}" presName="parentText" presStyleLbl="node1" presStyleIdx="1" presStyleCnt="3" custScaleY="81714" custLinFactNeighborY="137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4BA661-417A-3847-930A-79ECAF93957F}" type="pres">
      <dgm:prSet presAssocID="{66E0D076-0E4E-CE4A-AC43-4BE9864A1D6F}" presName="childText" presStyleLbl="revTx" presStyleIdx="1" presStyleCnt="2" custLinFactNeighborY="121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5DED4D-6677-2543-9842-DFDB6AAC3141}" type="pres">
      <dgm:prSet presAssocID="{7AB85A28-ECBD-7C40-BD15-76A29A8236FE}" presName="parentText" presStyleLbl="node1" presStyleIdx="2" presStyleCnt="3" custScaleY="7456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0ADBE7-3121-0343-9FD8-9064EF9E8165}" type="presOf" srcId="{03A29FF0-EC6D-C945-AAE5-1BF7BB60B21F}" destId="{E63467A6-4D0A-3C40-8618-D3F1E4BA8B56}" srcOrd="0" destOrd="1" presId="urn:microsoft.com/office/officeart/2005/8/layout/vList2"/>
    <dgm:cxn modelId="{02F3D2F0-E7FE-C047-8496-35F116F9A6DB}" srcId="{AE1E6D62-9252-DF4F-882E-E18ED1C94C01}" destId="{03A29FF0-EC6D-C945-AAE5-1BF7BB60B21F}" srcOrd="1" destOrd="0" parTransId="{7F270413-4F09-0640-86B5-728A92B1E07A}" sibTransId="{B0A966CE-D28F-604B-8773-FB9CF42C57E6}"/>
    <dgm:cxn modelId="{6ADF2F09-F982-CB48-BA8C-8D17FAFC4C5B}" type="presOf" srcId="{F73C7364-ECC4-5447-9B8F-C161A97F319A}" destId="{6C4BA661-417A-3847-930A-79ECAF93957F}" srcOrd="0" destOrd="0" presId="urn:microsoft.com/office/officeart/2005/8/layout/vList2"/>
    <dgm:cxn modelId="{F0A32A6C-E174-504E-B425-B3D1C50452E5}" type="presOf" srcId="{D1049F95-851D-9347-B1D3-892CF9EE2891}" destId="{E63467A6-4D0A-3C40-8618-D3F1E4BA8B56}" srcOrd="0" destOrd="3" presId="urn:microsoft.com/office/officeart/2005/8/layout/vList2"/>
    <dgm:cxn modelId="{C086B2F3-8732-874A-97CF-5698F8885AA3}" srcId="{C2CFC219-0115-1942-BD8F-C1FC66E95AE1}" destId="{7AB85A28-ECBD-7C40-BD15-76A29A8236FE}" srcOrd="2" destOrd="0" parTransId="{A1E6CC95-80F6-8A42-B76A-03F8D2CCF091}" sibTransId="{0C557BF2-6DFF-874A-B858-F9FC160FA7A1}"/>
    <dgm:cxn modelId="{7E6A9D2C-A5AA-3F41-BBAE-E0623C49B20E}" type="presOf" srcId="{0BA90FB2-3B0D-3743-81EF-76576F786BFE}" destId="{E63467A6-4D0A-3C40-8618-D3F1E4BA8B56}" srcOrd="0" destOrd="2" presId="urn:microsoft.com/office/officeart/2005/8/layout/vList2"/>
    <dgm:cxn modelId="{81097042-96DB-1144-8F78-B6F28C282DEE}" srcId="{C2CFC219-0115-1942-BD8F-C1FC66E95AE1}" destId="{AE1E6D62-9252-DF4F-882E-E18ED1C94C01}" srcOrd="0" destOrd="0" parTransId="{D4A3967C-81E8-9E41-A656-EC8954EBA9A6}" sibTransId="{7E38154F-1A77-0042-B952-B3C90CEB17F4}"/>
    <dgm:cxn modelId="{4A52FB80-7AD6-9F4D-9D30-CB6D0C724E1F}" type="presOf" srcId="{E08D3BDB-EC9E-8447-A5C2-382DA10BA8AA}" destId="{E63467A6-4D0A-3C40-8618-D3F1E4BA8B56}" srcOrd="0" destOrd="0" presId="urn:microsoft.com/office/officeart/2005/8/layout/vList2"/>
    <dgm:cxn modelId="{47364010-89A3-4B4D-A240-82D9164C3916}" type="presOf" srcId="{C2CFC219-0115-1942-BD8F-C1FC66E95AE1}" destId="{00ADA2CB-3DA1-654B-8BF7-0542143578A4}" srcOrd="0" destOrd="0" presId="urn:microsoft.com/office/officeart/2005/8/layout/vList2"/>
    <dgm:cxn modelId="{43665055-21E1-8F41-B7F4-6A8F156A6D0B}" type="presOf" srcId="{66E0D076-0E4E-CE4A-AC43-4BE9864A1D6F}" destId="{CD1EC3CC-D36D-C449-AEFB-5E8C8516D8BF}" srcOrd="0" destOrd="0" presId="urn:microsoft.com/office/officeart/2005/8/layout/vList2"/>
    <dgm:cxn modelId="{0D1CB2BE-2A6E-9640-B05D-F3BD7901657C}" srcId="{AE1E6D62-9252-DF4F-882E-E18ED1C94C01}" destId="{E08D3BDB-EC9E-8447-A5C2-382DA10BA8AA}" srcOrd="0" destOrd="0" parTransId="{E11D28B3-93C6-8A45-A031-E14B8A8EB343}" sibTransId="{F54C326C-15D5-ED40-87F8-AA1F4AEB62B6}"/>
    <dgm:cxn modelId="{680842D9-E4AD-6B49-B807-D28A3ADAC81B}" srcId="{AE1E6D62-9252-DF4F-882E-E18ED1C94C01}" destId="{D1049F95-851D-9347-B1D3-892CF9EE2891}" srcOrd="3" destOrd="0" parTransId="{5F1EB4F0-B033-3D4C-A014-77D3F75D9C41}" sibTransId="{97044529-5458-B749-9803-395F224EA9DF}"/>
    <dgm:cxn modelId="{83CF7C62-83FD-7D45-A88F-D6557CC09E62}" srcId="{66E0D076-0E4E-CE4A-AC43-4BE9864A1D6F}" destId="{78CFFFF2-3123-B04E-9788-B5ACC0AD8E79}" srcOrd="1" destOrd="0" parTransId="{19C1DC18-C514-B045-A045-B7FF582EEC5B}" sibTransId="{547C51DC-DF83-B444-AC89-9149DC2474F6}"/>
    <dgm:cxn modelId="{053E5848-DFA3-D841-B8DA-487AE86C8138}" srcId="{66E0D076-0E4E-CE4A-AC43-4BE9864A1D6F}" destId="{F73C7364-ECC4-5447-9B8F-C161A97F319A}" srcOrd="0" destOrd="0" parTransId="{EBA128F3-C523-5F40-BC0C-07194998446E}" sibTransId="{832FCF19-5797-254C-A4F9-6DBDF2B3B6E4}"/>
    <dgm:cxn modelId="{44D0633A-4187-9543-BD94-6D3B9455DBC0}" type="presOf" srcId="{AE1E6D62-9252-DF4F-882E-E18ED1C94C01}" destId="{D8612939-AB6F-7046-936D-3A633203E2B9}" srcOrd="0" destOrd="0" presId="urn:microsoft.com/office/officeart/2005/8/layout/vList2"/>
    <dgm:cxn modelId="{A9CA2423-6629-F545-8C5C-AA8941C8AF86}" type="presOf" srcId="{7AB85A28-ECBD-7C40-BD15-76A29A8236FE}" destId="{5C5DED4D-6677-2543-9842-DFDB6AAC3141}" srcOrd="0" destOrd="0" presId="urn:microsoft.com/office/officeart/2005/8/layout/vList2"/>
    <dgm:cxn modelId="{3B8B45A7-7051-3445-9580-07D71725E0B9}" srcId="{C2CFC219-0115-1942-BD8F-C1FC66E95AE1}" destId="{66E0D076-0E4E-CE4A-AC43-4BE9864A1D6F}" srcOrd="1" destOrd="0" parTransId="{E7D9ACE4-E841-2A46-92A9-4B80E8C0992C}" sibTransId="{C2248A0B-5B77-7240-9123-90AD23EAD8DF}"/>
    <dgm:cxn modelId="{CDF71C5B-1F08-C142-8103-9AD7F4A7B6F2}" srcId="{AE1E6D62-9252-DF4F-882E-E18ED1C94C01}" destId="{0BA90FB2-3B0D-3743-81EF-76576F786BFE}" srcOrd="2" destOrd="0" parTransId="{CD44F998-495C-4E4C-8A64-FCF799EFF486}" sibTransId="{66B90024-05D5-AA49-B200-81EE9EE801B7}"/>
    <dgm:cxn modelId="{822759C2-C487-F74D-B105-B4FD9514A02A}" type="presOf" srcId="{78CFFFF2-3123-B04E-9788-B5ACC0AD8E79}" destId="{6C4BA661-417A-3847-930A-79ECAF93957F}" srcOrd="0" destOrd="1" presId="urn:microsoft.com/office/officeart/2005/8/layout/vList2"/>
    <dgm:cxn modelId="{898C0FA1-FAC6-B041-B4D0-76952F538DBD}" type="presParOf" srcId="{00ADA2CB-3DA1-654B-8BF7-0542143578A4}" destId="{D8612939-AB6F-7046-936D-3A633203E2B9}" srcOrd="0" destOrd="0" presId="urn:microsoft.com/office/officeart/2005/8/layout/vList2"/>
    <dgm:cxn modelId="{2AEA4FD4-A13D-8542-9F5D-A8E16DD76902}" type="presParOf" srcId="{00ADA2CB-3DA1-654B-8BF7-0542143578A4}" destId="{E63467A6-4D0A-3C40-8618-D3F1E4BA8B56}" srcOrd="1" destOrd="0" presId="urn:microsoft.com/office/officeart/2005/8/layout/vList2"/>
    <dgm:cxn modelId="{5099C1AC-E0EB-A643-8F3D-B5A3E5DD71A1}" type="presParOf" srcId="{00ADA2CB-3DA1-654B-8BF7-0542143578A4}" destId="{CD1EC3CC-D36D-C449-AEFB-5E8C8516D8BF}" srcOrd="2" destOrd="0" presId="urn:microsoft.com/office/officeart/2005/8/layout/vList2"/>
    <dgm:cxn modelId="{BF004818-4177-AA4F-B0C6-13154386C71F}" type="presParOf" srcId="{00ADA2CB-3DA1-654B-8BF7-0542143578A4}" destId="{6C4BA661-417A-3847-930A-79ECAF93957F}" srcOrd="3" destOrd="0" presId="urn:microsoft.com/office/officeart/2005/8/layout/vList2"/>
    <dgm:cxn modelId="{CEB33286-0A3C-A242-853D-CDCA5B000352}" type="presParOf" srcId="{00ADA2CB-3DA1-654B-8BF7-0542143578A4}" destId="{5C5DED4D-6677-2543-9842-DFDB6AAC314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45F3A9FC-4C6F-7F45-AE89-145689CF25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6A0E342-118D-324F-A79E-A56ED7110AEB}">
      <dgm:prSet custT="1"/>
      <dgm:spPr/>
      <dgm:t>
        <a:bodyPr/>
        <a:lstStyle/>
        <a:p>
          <a:pPr rtl="0"/>
          <a:r>
            <a:rPr lang="en-US" sz="2000" smtClean="0"/>
            <a:t>Communications Capabilities:</a:t>
          </a:r>
          <a:endParaRPr lang="en-US" sz="2000"/>
        </a:p>
      </dgm:t>
    </dgm:pt>
    <dgm:pt modelId="{0466DFE5-64D4-CA4C-A921-DFBF5806DA8E}" type="parTrans" cxnId="{65BCAF7B-EC94-474A-ADE8-E1E29F2C681C}">
      <dgm:prSet/>
      <dgm:spPr/>
      <dgm:t>
        <a:bodyPr/>
        <a:lstStyle/>
        <a:p>
          <a:endParaRPr lang="en-US" sz="1600"/>
        </a:p>
      </dgm:t>
    </dgm:pt>
    <dgm:pt modelId="{7A7EC29B-3C73-0A40-B2E5-997C621850D0}" type="sibTrans" cxnId="{65BCAF7B-EC94-474A-ADE8-E1E29F2C681C}">
      <dgm:prSet/>
      <dgm:spPr/>
      <dgm:t>
        <a:bodyPr/>
        <a:lstStyle/>
        <a:p>
          <a:endParaRPr lang="en-US" sz="1600"/>
        </a:p>
      </dgm:t>
    </dgm:pt>
    <dgm:pt modelId="{564549FF-E9D8-E54A-A0AF-FE1B16E89B70}">
      <dgm:prSet custT="1"/>
      <dgm:spPr/>
      <dgm:t>
        <a:bodyPr/>
        <a:lstStyle/>
        <a:p>
          <a:pPr rtl="0"/>
          <a:r>
            <a:rPr lang="en-US" sz="1600" smtClean="0"/>
            <a:t>Long range active RFID</a:t>
          </a:r>
          <a:endParaRPr lang="en-US" sz="1600"/>
        </a:p>
      </dgm:t>
    </dgm:pt>
    <dgm:pt modelId="{9FEE1723-2EF6-4A46-A5BC-475AF2E0B3E6}" type="parTrans" cxnId="{26321ABA-A54D-D04E-AB41-5E8C7D193150}">
      <dgm:prSet/>
      <dgm:spPr/>
      <dgm:t>
        <a:bodyPr/>
        <a:lstStyle/>
        <a:p>
          <a:endParaRPr lang="en-US" sz="1600"/>
        </a:p>
      </dgm:t>
    </dgm:pt>
    <dgm:pt modelId="{D7EFAE16-185E-5D4E-B832-99189B6D31D5}" type="sibTrans" cxnId="{26321ABA-A54D-D04E-AB41-5E8C7D193150}">
      <dgm:prSet/>
      <dgm:spPr/>
      <dgm:t>
        <a:bodyPr/>
        <a:lstStyle/>
        <a:p>
          <a:endParaRPr lang="en-US" sz="1600"/>
        </a:p>
      </dgm:t>
    </dgm:pt>
    <dgm:pt modelId="{C816B50D-AA8D-5240-8F51-6497679D6F35}">
      <dgm:prSet custT="1"/>
      <dgm:spPr/>
      <dgm:t>
        <a:bodyPr/>
        <a:lstStyle/>
        <a:p>
          <a:pPr rtl="0"/>
          <a:r>
            <a:rPr lang="en-US" sz="1600" dirty="0" smtClean="0"/>
            <a:t>Short range proximity detection</a:t>
          </a:r>
          <a:endParaRPr lang="en-US" sz="1600" dirty="0"/>
        </a:p>
      </dgm:t>
    </dgm:pt>
    <dgm:pt modelId="{049B526A-0446-7B4A-B0FC-2900D25C2E88}" type="parTrans" cxnId="{536C7FCA-F41E-1045-8C56-7105236C9774}">
      <dgm:prSet/>
      <dgm:spPr/>
      <dgm:t>
        <a:bodyPr/>
        <a:lstStyle/>
        <a:p>
          <a:endParaRPr lang="en-US" sz="1600"/>
        </a:p>
      </dgm:t>
    </dgm:pt>
    <dgm:pt modelId="{E2DD1255-EB10-DC40-8158-99B95E655B77}" type="sibTrans" cxnId="{536C7FCA-F41E-1045-8C56-7105236C9774}">
      <dgm:prSet/>
      <dgm:spPr/>
      <dgm:t>
        <a:bodyPr/>
        <a:lstStyle/>
        <a:p>
          <a:endParaRPr lang="en-US" sz="1600"/>
        </a:p>
      </dgm:t>
    </dgm:pt>
    <dgm:pt modelId="{12E91505-1BFB-6849-BD36-B518CD76AD9A}">
      <dgm:prSet custT="1"/>
      <dgm:spPr/>
      <dgm:t>
        <a:bodyPr/>
        <a:lstStyle/>
        <a:p>
          <a:pPr rtl="0"/>
          <a:r>
            <a:rPr lang="en-US" sz="1600" smtClean="0"/>
            <a:t>Dry contact input (open / close)</a:t>
          </a:r>
          <a:endParaRPr lang="en-US" sz="1600"/>
        </a:p>
      </dgm:t>
    </dgm:pt>
    <dgm:pt modelId="{680C68A0-744B-1B4C-8740-D78830F5A83A}" type="parTrans" cxnId="{AEA36C41-5AC7-D740-BB6B-C70A435FC01B}">
      <dgm:prSet/>
      <dgm:spPr/>
      <dgm:t>
        <a:bodyPr/>
        <a:lstStyle/>
        <a:p>
          <a:endParaRPr lang="en-US" sz="1600"/>
        </a:p>
      </dgm:t>
    </dgm:pt>
    <dgm:pt modelId="{A0C032C5-62B7-5341-A66F-899EF0247650}" type="sibTrans" cxnId="{AEA36C41-5AC7-D740-BB6B-C70A435FC01B}">
      <dgm:prSet/>
      <dgm:spPr/>
      <dgm:t>
        <a:bodyPr/>
        <a:lstStyle/>
        <a:p>
          <a:endParaRPr lang="en-US" sz="1600"/>
        </a:p>
      </dgm:t>
    </dgm:pt>
    <dgm:pt modelId="{369A4B9E-BD52-684A-8690-0581EF5655B9}">
      <dgm:prSet custT="1"/>
      <dgm:spPr/>
      <dgm:t>
        <a:bodyPr/>
        <a:lstStyle/>
        <a:p>
          <a:pPr rtl="0"/>
          <a:r>
            <a:rPr lang="en-US" sz="2000" smtClean="0"/>
            <a:t>Long Range RFID Radio:</a:t>
          </a:r>
          <a:endParaRPr lang="en-US" sz="2000"/>
        </a:p>
      </dgm:t>
    </dgm:pt>
    <dgm:pt modelId="{E0C46CD8-8E5C-054C-8A96-7F68A5BDEF6B}" type="parTrans" cxnId="{4F466A8A-C226-9A47-AD6C-A0708E8C5C41}">
      <dgm:prSet/>
      <dgm:spPr/>
      <dgm:t>
        <a:bodyPr/>
        <a:lstStyle/>
        <a:p>
          <a:endParaRPr lang="en-US" sz="1600"/>
        </a:p>
      </dgm:t>
    </dgm:pt>
    <dgm:pt modelId="{4295B9C0-E6D4-8E4B-94E0-BD2C3F456B86}" type="sibTrans" cxnId="{4F466A8A-C226-9A47-AD6C-A0708E8C5C41}">
      <dgm:prSet/>
      <dgm:spPr/>
      <dgm:t>
        <a:bodyPr/>
        <a:lstStyle/>
        <a:p>
          <a:endParaRPr lang="en-US" sz="1600"/>
        </a:p>
      </dgm:t>
    </dgm:pt>
    <dgm:pt modelId="{C2DEBA88-174E-F64B-8063-90A8B7B9B3B6}">
      <dgm:prSet custT="1"/>
      <dgm:spPr/>
      <dgm:t>
        <a:bodyPr/>
        <a:lstStyle/>
        <a:p>
          <a:pPr rtl="0"/>
          <a:r>
            <a:rPr lang="en-US" sz="1600" smtClean="0"/>
            <a:t>RFID Radio: 433MHz</a:t>
          </a:r>
          <a:endParaRPr lang="en-US" sz="1600"/>
        </a:p>
      </dgm:t>
    </dgm:pt>
    <dgm:pt modelId="{AE0EA95B-C95C-544D-A50B-F2980A6FFE57}" type="parTrans" cxnId="{1EBAC22F-1FB5-C541-8E93-94DEEA536E5A}">
      <dgm:prSet/>
      <dgm:spPr/>
      <dgm:t>
        <a:bodyPr/>
        <a:lstStyle/>
        <a:p>
          <a:endParaRPr lang="en-US" sz="1600"/>
        </a:p>
      </dgm:t>
    </dgm:pt>
    <dgm:pt modelId="{E3486F79-4E9F-C849-BFEE-41630506AC99}" type="sibTrans" cxnId="{1EBAC22F-1FB5-C541-8E93-94DEEA536E5A}">
      <dgm:prSet/>
      <dgm:spPr/>
      <dgm:t>
        <a:bodyPr/>
        <a:lstStyle/>
        <a:p>
          <a:endParaRPr lang="en-US" sz="1600"/>
        </a:p>
      </dgm:t>
    </dgm:pt>
    <dgm:pt modelId="{DE634FF9-60A5-E24B-8A34-979F78C55194}">
      <dgm:prSet custT="1"/>
      <dgm:spPr/>
      <dgm:t>
        <a:bodyPr/>
        <a:lstStyle/>
        <a:p>
          <a:pPr rtl="0"/>
          <a:r>
            <a:rPr lang="en-US" sz="1600" dirty="0" smtClean="0"/>
            <a:t>RFID Radio Range: up to 300 feet</a:t>
          </a:r>
          <a:endParaRPr lang="en-US" sz="1600" dirty="0"/>
        </a:p>
      </dgm:t>
    </dgm:pt>
    <dgm:pt modelId="{4B014C22-B50B-034A-A8A7-9DF5174A8588}" type="parTrans" cxnId="{D7649308-0178-D64B-B723-23A7A0C19B5B}">
      <dgm:prSet/>
      <dgm:spPr/>
      <dgm:t>
        <a:bodyPr/>
        <a:lstStyle/>
        <a:p>
          <a:endParaRPr lang="en-US" sz="1600"/>
        </a:p>
      </dgm:t>
    </dgm:pt>
    <dgm:pt modelId="{5847D2E3-C1A1-3D4D-A19B-FCE5774148FB}" type="sibTrans" cxnId="{D7649308-0178-D64B-B723-23A7A0C19B5B}">
      <dgm:prSet/>
      <dgm:spPr/>
      <dgm:t>
        <a:bodyPr/>
        <a:lstStyle/>
        <a:p>
          <a:endParaRPr lang="en-US" sz="1600"/>
        </a:p>
      </dgm:t>
    </dgm:pt>
    <dgm:pt modelId="{7BD4683A-5FE1-3D4F-9C6D-11C05E9D053E}">
      <dgm:prSet custT="1"/>
      <dgm:spPr/>
      <dgm:t>
        <a:bodyPr/>
        <a:lstStyle/>
        <a:p>
          <a:pPr rtl="0"/>
          <a:r>
            <a:rPr lang="en-US" sz="2000" smtClean="0"/>
            <a:t>Short Range Proximity Radio:</a:t>
          </a:r>
          <a:endParaRPr lang="en-US" sz="2000"/>
        </a:p>
      </dgm:t>
    </dgm:pt>
    <dgm:pt modelId="{79A47F7E-2182-4D45-8D23-B1F31584C017}" type="parTrans" cxnId="{3FBE3D98-4850-BA40-91FB-8181BC59DD4E}">
      <dgm:prSet/>
      <dgm:spPr/>
      <dgm:t>
        <a:bodyPr/>
        <a:lstStyle/>
        <a:p>
          <a:endParaRPr lang="en-US" sz="1600"/>
        </a:p>
      </dgm:t>
    </dgm:pt>
    <dgm:pt modelId="{33CE04AC-C635-0B41-A982-C42186E26ADF}" type="sibTrans" cxnId="{3FBE3D98-4850-BA40-91FB-8181BC59DD4E}">
      <dgm:prSet/>
      <dgm:spPr/>
      <dgm:t>
        <a:bodyPr/>
        <a:lstStyle/>
        <a:p>
          <a:endParaRPr lang="en-US" sz="1600"/>
        </a:p>
      </dgm:t>
    </dgm:pt>
    <dgm:pt modelId="{712263AF-D3FF-CD4F-8836-3C15E2DE8F4B}">
      <dgm:prSet custT="1"/>
      <dgm:spPr/>
      <dgm:t>
        <a:bodyPr/>
        <a:lstStyle/>
        <a:p>
          <a:pPr rtl="0"/>
          <a:r>
            <a:rPr lang="en-US" sz="1600" smtClean="0"/>
            <a:t>Proximity Radio: 915MHz</a:t>
          </a:r>
          <a:endParaRPr lang="en-US" sz="1600"/>
        </a:p>
      </dgm:t>
    </dgm:pt>
    <dgm:pt modelId="{CDD70FD3-E885-5740-9DB3-58084FEA6657}" type="parTrans" cxnId="{4B604686-3C9F-F84A-9CA0-04C491FA2260}">
      <dgm:prSet/>
      <dgm:spPr/>
      <dgm:t>
        <a:bodyPr/>
        <a:lstStyle/>
        <a:p>
          <a:endParaRPr lang="en-US" sz="1600"/>
        </a:p>
      </dgm:t>
    </dgm:pt>
    <dgm:pt modelId="{13BA838E-7EE1-1D47-86F3-391422569B03}" type="sibTrans" cxnId="{4B604686-3C9F-F84A-9CA0-04C491FA2260}">
      <dgm:prSet/>
      <dgm:spPr/>
      <dgm:t>
        <a:bodyPr/>
        <a:lstStyle/>
        <a:p>
          <a:endParaRPr lang="en-US" sz="1600"/>
        </a:p>
      </dgm:t>
    </dgm:pt>
    <dgm:pt modelId="{A651A322-CBD2-BF4D-B08D-9361EB86F964}">
      <dgm:prSet custT="1"/>
      <dgm:spPr/>
      <dgm:t>
        <a:bodyPr/>
        <a:lstStyle/>
        <a:p>
          <a:pPr rtl="0"/>
          <a:r>
            <a:rPr lang="en-US" sz="1600" smtClean="0"/>
            <a:t>Proximity Radio Range: 2 to 6 feet</a:t>
          </a:r>
          <a:endParaRPr lang="en-US" sz="1600"/>
        </a:p>
      </dgm:t>
    </dgm:pt>
    <dgm:pt modelId="{0E2D7F92-5964-E243-8EF7-63E9D982ECB3}" type="parTrans" cxnId="{9F735C1F-1F19-DE44-9E47-272FDC684EC6}">
      <dgm:prSet/>
      <dgm:spPr/>
      <dgm:t>
        <a:bodyPr/>
        <a:lstStyle/>
        <a:p>
          <a:endParaRPr lang="en-US" sz="1600"/>
        </a:p>
      </dgm:t>
    </dgm:pt>
    <dgm:pt modelId="{F3D94439-F614-434A-8B27-68110FF40D75}" type="sibTrans" cxnId="{9F735C1F-1F19-DE44-9E47-272FDC684EC6}">
      <dgm:prSet/>
      <dgm:spPr/>
      <dgm:t>
        <a:bodyPr/>
        <a:lstStyle/>
        <a:p>
          <a:endParaRPr lang="en-US" sz="1600"/>
        </a:p>
      </dgm:t>
    </dgm:pt>
    <dgm:pt modelId="{E60FEADF-7DF9-384C-8A46-5738867A5C7B}" type="pres">
      <dgm:prSet presAssocID="{45F3A9FC-4C6F-7F45-AE89-145689CF25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042975-8480-434E-A906-83908BB3E6BC}" type="pres">
      <dgm:prSet presAssocID="{46A0E342-118D-324F-A79E-A56ED7110AE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CB5251-217E-8549-ABE1-D6BB94B25401}" type="pres">
      <dgm:prSet presAssocID="{46A0E342-118D-324F-A79E-A56ED7110AEB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E4E3A2-3BBD-1C47-B703-F0494292A11E}" type="pres">
      <dgm:prSet presAssocID="{369A4B9E-BD52-684A-8690-0581EF5655B9}" presName="parentText" presStyleLbl="node1" presStyleIdx="1" presStyleCnt="3" custLinFactNeighborY="173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68E627-07B0-2B40-A422-1CC35E3FBCBA}" type="pres">
      <dgm:prSet presAssocID="{369A4B9E-BD52-684A-8690-0581EF5655B9}" presName="childText" presStyleLbl="revTx" presStyleIdx="1" presStyleCnt="3" custLinFactNeighborY="153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2A1840-56D5-FF47-B349-E0A86BE9651B}" type="pres">
      <dgm:prSet presAssocID="{7BD4683A-5FE1-3D4F-9C6D-11C05E9D053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2D4CB8-E9CE-A244-AC4A-5F6AD6277937}" type="pres">
      <dgm:prSet presAssocID="{7BD4683A-5FE1-3D4F-9C6D-11C05E9D053E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3D4F0C-1367-4C47-82E9-A881AFC55679}" type="presOf" srcId="{DE634FF9-60A5-E24B-8A34-979F78C55194}" destId="{DD68E627-07B0-2B40-A422-1CC35E3FBCBA}" srcOrd="0" destOrd="1" presId="urn:microsoft.com/office/officeart/2005/8/layout/vList2"/>
    <dgm:cxn modelId="{4F466A8A-C226-9A47-AD6C-A0708E8C5C41}" srcId="{45F3A9FC-4C6F-7F45-AE89-145689CF25B2}" destId="{369A4B9E-BD52-684A-8690-0581EF5655B9}" srcOrd="1" destOrd="0" parTransId="{E0C46CD8-8E5C-054C-8A96-7F68A5BDEF6B}" sibTransId="{4295B9C0-E6D4-8E4B-94E0-BD2C3F456B86}"/>
    <dgm:cxn modelId="{3B5EA32D-0CE1-E445-A9A0-0F521A73013D}" type="presOf" srcId="{45F3A9FC-4C6F-7F45-AE89-145689CF25B2}" destId="{E60FEADF-7DF9-384C-8A46-5738867A5C7B}" srcOrd="0" destOrd="0" presId="urn:microsoft.com/office/officeart/2005/8/layout/vList2"/>
    <dgm:cxn modelId="{877838FA-3950-E849-93D3-49A463F923CC}" type="presOf" srcId="{C2DEBA88-174E-F64B-8063-90A8B7B9B3B6}" destId="{DD68E627-07B0-2B40-A422-1CC35E3FBCBA}" srcOrd="0" destOrd="0" presId="urn:microsoft.com/office/officeart/2005/8/layout/vList2"/>
    <dgm:cxn modelId="{AEA36C41-5AC7-D740-BB6B-C70A435FC01B}" srcId="{46A0E342-118D-324F-A79E-A56ED7110AEB}" destId="{12E91505-1BFB-6849-BD36-B518CD76AD9A}" srcOrd="2" destOrd="0" parTransId="{680C68A0-744B-1B4C-8740-D78830F5A83A}" sibTransId="{A0C032C5-62B7-5341-A66F-899EF0247650}"/>
    <dgm:cxn modelId="{A9329659-E08D-4145-91F4-89F9986CFC6E}" type="presOf" srcId="{12E91505-1BFB-6849-BD36-B518CD76AD9A}" destId="{28CB5251-217E-8549-ABE1-D6BB94B25401}" srcOrd="0" destOrd="2" presId="urn:microsoft.com/office/officeart/2005/8/layout/vList2"/>
    <dgm:cxn modelId="{536C7FCA-F41E-1045-8C56-7105236C9774}" srcId="{46A0E342-118D-324F-A79E-A56ED7110AEB}" destId="{C816B50D-AA8D-5240-8F51-6497679D6F35}" srcOrd="1" destOrd="0" parTransId="{049B526A-0446-7B4A-B0FC-2900D25C2E88}" sibTransId="{E2DD1255-EB10-DC40-8158-99B95E655B77}"/>
    <dgm:cxn modelId="{65BCAF7B-EC94-474A-ADE8-E1E29F2C681C}" srcId="{45F3A9FC-4C6F-7F45-AE89-145689CF25B2}" destId="{46A0E342-118D-324F-A79E-A56ED7110AEB}" srcOrd="0" destOrd="0" parTransId="{0466DFE5-64D4-CA4C-A921-DFBF5806DA8E}" sibTransId="{7A7EC29B-3C73-0A40-B2E5-997C621850D0}"/>
    <dgm:cxn modelId="{738B710B-125D-2D44-B67C-6351063A4EB4}" type="presOf" srcId="{46A0E342-118D-324F-A79E-A56ED7110AEB}" destId="{78042975-8480-434E-A906-83908BB3E6BC}" srcOrd="0" destOrd="0" presId="urn:microsoft.com/office/officeart/2005/8/layout/vList2"/>
    <dgm:cxn modelId="{CC5CDDE0-616E-2F4D-B1AF-0BDDED0AC282}" type="presOf" srcId="{7BD4683A-5FE1-3D4F-9C6D-11C05E9D053E}" destId="{212A1840-56D5-FF47-B349-E0A86BE9651B}" srcOrd="0" destOrd="0" presId="urn:microsoft.com/office/officeart/2005/8/layout/vList2"/>
    <dgm:cxn modelId="{9F735C1F-1F19-DE44-9E47-272FDC684EC6}" srcId="{7BD4683A-5FE1-3D4F-9C6D-11C05E9D053E}" destId="{A651A322-CBD2-BF4D-B08D-9361EB86F964}" srcOrd="1" destOrd="0" parTransId="{0E2D7F92-5964-E243-8EF7-63E9D982ECB3}" sibTransId="{F3D94439-F614-434A-8B27-68110FF40D75}"/>
    <dgm:cxn modelId="{3722D065-AB01-D74B-BFCF-37095B5B13B3}" type="presOf" srcId="{369A4B9E-BD52-684A-8690-0581EF5655B9}" destId="{E2E4E3A2-3BBD-1C47-B703-F0494292A11E}" srcOrd="0" destOrd="0" presId="urn:microsoft.com/office/officeart/2005/8/layout/vList2"/>
    <dgm:cxn modelId="{D7649308-0178-D64B-B723-23A7A0C19B5B}" srcId="{369A4B9E-BD52-684A-8690-0581EF5655B9}" destId="{DE634FF9-60A5-E24B-8A34-979F78C55194}" srcOrd="1" destOrd="0" parTransId="{4B014C22-B50B-034A-A8A7-9DF5174A8588}" sibTransId="{5847D2E3-C1A1-3D4D-A19B-FCE5774148FB}"/>
    <dgm:cxn modelId="{3FBE3D98-4850-BA40-91FB-8181BC59DD4E}" srcId="{45F3A9FC-4C6F-7F45-AE89-145689CF25B2}" destId="{7BD4683A-5FE1-3D4F-9C6D-11C05E9D053E}" srcOrd="2" destOrd="0" parTransId="{79A47F7E-2182-4D45-8D23-B1F31584C017}" sibTransId="{33CE04AC-C635-0B41-A982-C42186E26ADF}"/>
    <dgm:cxn modelId="{94D8DFC0-E299-E84E-B519-5E00AFE527B4}" type="presOf" srcId="{564549FF-E9D8-E54A-A0AF-FE1B16E89B70}" destId="{28CB5251-217E-8549-ABE1-D6BB94B25401}" srcOrd="0" destOrd="0" presId="urn:microsoft.com/office/officeart/2005/8/layout/vList2"/>
    <dgm:cxn modelId="{26321ABA-A54D-D04E-AB41-5E8C7D193150}" srcId="{46A0E342-118D-324F-A79E-A56ED7110AEB}" destId="{564549FF-E9D8-E54A-A0AF-FE1B16E89B70}" srcOrd="0" destOrd="0" parTransId="{9FEE1723-2EF6-4A46-A5BC-475AF2E0B3E6}" sibTransId="{D7EFAE16-185E-5D4E-B832-99189B6D31D5}"/>
    <dgm:cxn modelId="{1EBAC22F-1FB5-C541-8E93-94DEEA536E5A}" srcId="{369A4B9E-BD52-684A-8690-0581EF5655B9}" destId="{C2DEBA88-174E-F64B-8063-90A8B7B9B3B6}" srcOrd="0" destOrd="0" parTransId="{AE0EA95B-C95C-544D-A50B-F2980A6FFE57}" sibTransId="{E3486F79-4E9F-C849-BFEE-41630506AC99}"/>
    <dgm:cxn modelId="{4B604686-3C9F-F84A-9CA0-04C491FA2260}" srcId="{7BD4683A-5FE1-3D4F-9C6D-11C05E9D053E}" destId="{712263AF-D3FF-CD4F-8836-3C15E2DE8F4B}" srcOrd="0" destOrd="0" parTransId="{CDD70FD3-E885-5740-9DB3-58084FEA6657}" sibTransId="{13BA838E-7EE1-1D47-86F3-391422569B03}"/>
    <dgm:cxn modelId="{32F5665C-7E5E-254E-BB08-BCF1AF68467C}" type="presOf" srcId="{A651A322-CBD2-BF4D-B08D-9361EB86F964}" destId="{3A2D4CB8-E9CE-A244-AC4A-5F6AD6277937}" srcOrd="0" destOrd="1" presId="urn:microsoft.com/office/officeart/2005/8/layout/vList2"/>
    <dgm:cxn modelId="{CC426135-3BBE-E542-BF0C-292FD0F7CDD9}" type="presOf" srcId="{C816B50D-AA8D-5240-8F51-6497679D6F35}" destId="{28CB5251-217E-8549-ABE1-D6BB94B25401}" srcOrd="0" destOrd="1" presId="urn:microsoft.com/office/officeart/2005/8/layout/vList2"/>
    <dgm:cxn modelId="{94BD1653-0496-124F-9C94-1D17E9E6D86B}" type="presOf" srcId="{712263AF-D3FF-CD4F-8836-3C15E2DE8F4B}" destId="{3A2D4CB8-E9CE-A244-AC4A-5F6AD6277937}" srcOrd="0" destOrd="0" presId="urn:microsoft.com/office/officeart/2005/8/layout/vList2"/>
    <dgm:cxn modelId="{8758C045-01B3-E249-BCE8-7065E21094E9}" type="presParOf" srcId="{E60FEADF-7DF9-384C-8A46-5738867A5C7B}" destId="{78042975-8480-434E-A906-83908BB3E6BC}" srcOrd="0" destOrd="0" presId="urn:microsoft.com/office/officeart/2005/8/layout/vList2"/>
    <dgm:cxn modelId="{DB70A0D3-457A-474E-9B39-114E12BAC497}" type="presParOf" srcId="{E60FEADF-7DF9-384C-8A46-5738867A5C7B}" destId="{28CB5251-217E-8549-ABE1-D6BB94B25401}" srcOrd="1" destOrd="0" presId="urn:microsoft.com/office/officeart/2005/8/layout/vList2"/>
    <dgm:cxn modelId="{4B0DC00D-E28F-C746-8C96-6BE4E30304C0}" type="presParOf" srcId="{E60FEADF-7DF9-384C-8A46-5738867A5C7B}" destId="{E2E4E3A2-3BBD-1C47-B703-F0494292A11E}" srcOrd="2" destOrd="0" presId="urn:microsoft.com/office/officeart/2005/8/layout/vList2"/>
    <dgm:cxn modelId="{9743E1E9-A3E6-9D45-A543-5C64E6A49235}" type="presParOf" srcId="{E60FEADF-7DF9-384C-8A46-5738867A5C7B}" destId="{DD68E627-07B0-2B40-A422-1CC35E3FBCBA}" srcOrd="3" destOrd="0" presId="urn:microsoft.com/office/officeart/2005/8/layout/vList2"/>
    <dgm:cxn modelId="{644532AD-1A82-4749-A0B1-A65B91B0F937}" type="presParOf" srcId="{E60FEADF-7DF9-384C-8A46-5738867A5C7B}" destId="{212A1840-56D5-FF47-B349-E0A86BE9651B}" srcOrd="4" destOrd="0" presId="urn:microsoft.com/office/officeart/2005/8/layout/vList2"/>
    <dgm:cxn modelId="{B4C7EF42-539D-244C-B729-77CFFB88FAC2}" type="presParOf" srcId="{E60FEADF-7DF9-384C-8A46-5738867A5C7B}" destId="{3A2D4CB8-E9CE-A244-AC4A-5F6AD627793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1013CB53-C846-FF4D-A1E7-A0CB6D49874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1E967C9-7376-0041-888A-0FBA12AE6969}">
      <dgm:prSet custT="1"/>
      <dgm:spPr/>
      <dgm:t>
        <a:bodyPr/>
        <a:lstStyle/>
        <a:p>
          <a:pPr rtl="0"/>
          <a:r>
            <a:rPr lang="en-US" sz="2000" dirty="0" smtClean="0"/>
            <a:t>Size:</a:t>
          </a:r>
          <a:endParaRPr lang="en-US" sz="2000" dirty="0"/>
        </a:p>
      </dgm:t>
    </dgm:pt>
    <dgm:pt modelId="{67042A17-20E1-D244-AEA2-25A96F2135AF}" type="parTrans" cxnId="{12082D82-B141-C34B-9F05-9C207C4BFC53}">
      <dgm:prSet/>
      <dgm:spPr/>
      <dgm:t>
        <a:bodyPr/>
        <a:lstStyle/>
        <a:p>
          <a:endParaRPr lang="en-US" sz="1600"/>
        </a:p>
      </dgm:t>
    </dgm:pt>
    <dgm:pt modelId="{CCC064AB-D095-944A-9527-510F5910D64A}" type="sibTrans" cxnId="{12082D82-B141-C34B-9F05-9C207C4BFC53}">
      <dgm:prSet/>
      <dgm:spPr/>
      <dgm:t>
        <a:bodyPr/>
        <a:lstStyle/>
        <a:p>
          <a:endParaRPr lang="en-US" sz="1600"/>
        </a:p>
      </dgm:t>
    </dgm:pt>
    <dgm:pt modelId="{CF304FAD-FA9F-C348-94C3-C7F83D926D20}">
      <dgm:prSet custT="1"/>
      <dgm:spPr/>
      <dgm:t>
        <a:bodyPr/>
        <a:lstStyle/>
        <a:p>
          <a:pPr rtl="0"/>
          <a:r>
            <a:rPr lang="en-US" sz="1400" dirty="0" smtClean="0"/>
            <a:t>Width: 2.232 inches</a:t>
          </a:r>
          <a:endParaRPr lang="en-US" sz="1400" dirty="0"/>
        </a:p>
      </dgm:t>
    </dgm:pt>
    <dgm:pt modelId="{F9824CAB-E0AE-4243-AADE-0CC7781162C9}" type="parTrans" cxnId="{E7F6ACDD-9DB0-6549-A513-784B8E1F2DD3}">
      <dgm:prSet/>
      <dgm:spPr/>
      <dgm:t>
        <a:bodyPr/>
        <a:lstStyle/>
        <a:p>
          <a:endParaRPr lang="en-US" sz="1600"/>
        </a:p>
      </dgm:t>
    </dgm:pt>
    <dgm:pt modelId="{A74AA15F-383B-F149-907E-98CF63BC5A25}" type="sibTrans" cxnId="{E7F6ACDD-9DB0-6549-A513-784B8E1F2DD3}">
      <dgm:prSet/>
      <dgm:spPr/>
      <dgm:t>
        <a:bodyPr/>
        <a:lstStyle/>
        <a:p>
          <a:endParaRPr lang="en-US" sz="1600"/>
        </a:p>
      </dgm:t>
    </dgm:pt>
    <dgm:pt modelId="{73ABC7CB-71AE-2D43-A074-D7EEF114E11B}">
      <dgm:prSet custT="1"/>
      <dgm:spPr/>
      <dgm:t>
        <a:bodyPr/>
        <a:lstStyle/>
        <a:p>
          <a:pPr rtl="0"/>
          <a:r>
            <a:rPr lang="en-US" sz="1400" dirty="0" smtClean="0"/>
            <a:t>Depth: 3.949 inches</a:t>
          </a:r>
          <a:endParaRPr lang="en-US" sz="1400" dirty="0"/>
        </a:p>
      </dgm:t>
    </dgm:pt>
    <dgm:pt modelId="{B677C3EF-2015-0049-88F1-32E29189BC47}" type="parTrans" cxnId="{033E4BE5-44C7-9047-850D-446D647D8FA1}">
      <dgm:prSet/>
      <dgm:spPr/>
      <dgm:t>
        <a:bodyPr/>
        <a:lstStyle/>
        <a:p>
          <a:endParaRPr lang="en-US" sz="1600"/>
        </a:p>
      </dgm:t>
    </dgm:pt>
    <dgm:pt modelId="{78D51FDA-132C-044E-9629-81B0E83C439A}" type="sibTrans" cxnId="{033E4BE5-44C7-9047-850D-446D647D8FA1}">
      <dgm:prSet/>
      <dgm:spPr/>
      <dgm:t>
        <a:bodyPr/>
        <a:lstStyle/>
        <a:p>
          <a:endParaRPr lang="en-US" sz="1600"/>
        </a:p>
      </dgm:t>
    </dgm:pt>
    <dgm:pt modelId="{5AB73B88-E666-7F44-A3CF-85FB89263A9A}">
      <dgm:prSet custT="1"/>
      <dgm:spPr/>
      <dgm:t>
        <a:bodyPr/>
        <a:lstStyle/>
        <a:p>
          <a:pPr rtl="0"/>
          <a:r>
            <a:rPr lang="en-US" sz="1400" dirty="0" smtClean="0"/>
            <a:t>Height: 0.28 inches</a:t>
          </a:r>
          <a:endParaRPr lang="en-US" sz="1400" dirty="0"/>
        </a:p>
      </dgm:t>
    </dgm:pt>
    <dgm:pt modelId="{79EB88BD-C878-444B-9188-C845BEF296D7}" type="parTrans" cxnId="{88C957E4-CA13-E043-91A0-CDFA3D412FF3}">
      <dgm:prSet/>
      <dgm:spPr/>
      <dgm:t>
        <a:bodyPr/>
        <a:lstStyle/>
        <a:p>
          <a:endParaRPr lang="en-US" sz="1600"/>
        </a:p>
      </dgm:t>
    </dgm:pt>
    <dgm:pt modelId="{A094E79D-4699-4A4F-BB51-78163652042E}" type="sibTrans" cxnId="{88C957E4-CA13-E043-91A0-CDFA3D412FF3}">
      <dgm:prSet/>
      <dgm:spPr/>
      <dgm:t>
        <a:bodyPr/>
        <a:lstStyle/>
        <a:p>
          <a:endParaRPr lang="en-US" sz="1600"/>
        </a:p>
      </dgm:t>
    </dgm:pt>
    <dgm:pt modelId="{54E4CD3B-73D8-264C-B328-2557C7ED7410}">
      <dgm:prSet custT="1"/>
      <dgm:spPr/>
      <dgm:t>
        <a:bodyPr/>
        <a:lstStyle/>
        <a:p>
          <a:pPr rtl="0"/>
          <a:r>
            <a:rPr lang="en-US" sz="1400" dirty="0" smtClean="0"/>
            <a:t>Weight: 1.40 oz.</a:t>
          </a:r>
          <a:endParaRPr lang="en-US" sz="1600" dirty="0"/>
        </a:p>
      </dgm:t>
    </dgm:pt>
    <dgm:pt modelId="{3F019C04-E1D7-D942-8551-83073EF549DB}" type="parTrans" cxnId="{6803BEB9-FECF-274F-9501-80940C397D1B}">
      <dgm:prSet/>
      <dgm:spPr/>
      <dgm:t>
        <a:bodyPr/>
        <a:lstStyle/>
        <a:p>
          <a:endParaRPr lang="en-US" sz="1600"/>
        </a:p>
      </dgm:t>
    </dgm:pt>
    <dgm:pt modelId="{F058F784-27BB-7D4E-B487-77896CADE6C8}" type="sibTrans" cxnId="{6803BEB9-FECF-274F-9501-80940C397D1B}">
      <dgm:prSet/>
      <dgm:spPr/>
      <dgm:t>
        <a:bodyPr/>
        <a:lstStyle/>
        <a:p>
          <a:endParaRPr lang="en-US" sz="1600"/>
        </a:p>
      </dgm:t>
    </dgm:pt>
    <dgm:pt modelId="{0DF02DBD-7775-D647-8CF2-5C6FA31A91C3}">
      <dgm:prSet custT="1"/>
      <dgm:spPr/>
      <dgm:t>
        <a:bodyPr/>
        <a:lstStyle/>
        <a:p>
          <a:pPr rtl="0"/>
          <a:r>
            <a:rPr lang="en-US" sz="2000" smtClean="0"/>
            <a:t>Construction:</a:t>
          </a:r>
          <a:endParaRPr lang="en-US" sz="2000"/>
        </a:p>
      </dgm:t>
    </dgm:pt>
    <dgm:pt modelId="{87F7C603-A122-8747-9708-1C34E558C50D}" type="parTrans" cxnId="{B2221B0C-7874-034D-867D-FE8D71988AAC}">
      <dgm:prSet/>
      <dgm:spPr/>
      <dgm:t>
        <a:bodyPr/>
        <a:lstStyle/>
        <a:p>
          <a:endParaRPr lang="en-US" sz="1600"/>
        </a:p>
      </dgm:t>
    </dgm:pt>
    <dgm:pt modelId="{8582B35D-3394-BB45-AC01-2968EC93048E}" type="sibTrans" cxnId="{B2221B0C-7874-034D-867D-FE8D71988AAC}">
      <dgm:prSet/>
      <dgm:spPr/>
      <dgm:t>
        <a:bodyPr/>
        <a:lstStyle/>
        <a:p>
          <a:endParaRPr lang="en-US" sz="1600"/>
        </a:p>
      </dgm:t>
    </dgm:pt>
    <dgm:pt modelId="{2731890C-C688-6549-B2E2-F1250B463E77}">
      <dgm:prSet custT="1"/>
      <dgm:spPr/>
      <dgm:t>
        <a:bodyPr/>
        <a:lstStyle/>
        <a:p>
          <a:pPr rtl="0"/>
          <a:r>
            <a:rPr lang="en-US" sz="1400" dirty="0" smtClean="0"/>
            <a:t>Injection-molded polycarbonate enclosure</a:t>
          </a:r>
          <a:endParaRPr lang="en-US" sz="1400" dirty="0"/>
        </a:p>
      </dgm:t>
    </dgm:pt>
    <dgm:pt modelId="{091EAD72-BC26-9441-B266-2CC1A3CD70EE}" type="parTrans" cxnId="{E15614B9-BC34-E24D-9ACF-9D3DC1BBDF7D}">
      <dgm:prSet/>
      <dgm:spPr/>
      <dgm:t>
        <a:bodyPr/>
        <a:lstStyle/>
        <a:p>
          <a:endParaRPr lang="en-US" sz="1600"/>
        </a:p>
      </dgm:t>
    </dgm:pt>
    <dgm:pt modelId="{C08E0556-28BA-B241-901A-5ACE99314071}" type="sibTrans" cxnId="{E15614B9-BC34-E24D-9ACF-9D3DC1BBDF7D}">
      <dgm:prSet/>
      <dgm:spPr/>
      <dgm:t>
        <a:bodyPr/>
        <a:lstStyle/>
        <a:p>
          <a:endParaRPr lang="en-US" sz="1600"/>
        </a:p>
      </dgm:t>
    </dgm:pt>
    <dgm:pt modelId="{8B105DB8-F258-9F4E-A27A-5A58713F1EDC}">
      <dgm:prSet custT="1"/>
      <dgm:spPr/>
      <dgm:t>
        <a:bodyPr/>
        <a:lstStyle/>
        <a:p>
          <a:pPr rtl="0"/>
          <a:r>
            <a:rPr lang="en-US" sz="2000" smtClean="0"/>
            <a:t>Durability:</a:t>
          </a:r>
          <a:endParaRPr lang="en-US" sz="2000"/>
        </a:p>
      </dgm:t>
    </dgm:pt>
    <dgm:pt modelId="{0647EA2D-B828-274D-9965-ED5CEBC442B7}" type="parTrans" cxnId="{F455A558-72E3-5E41-8865-AA720D8D6A4A}">
      <dgm:prSet/>
      <dgm:spPr/>
      <dgm:t>
        <a:bodyPr/>
        <a:lstStyle/>
        <a:p>
          <a:endParaRPr lang="en-US" sz="1600"/>
        </a:p>
      </dgm:t>
    </dgm:pt>
    <dgm:pt modelId="{62F0273D-6565-B24D-B5B8-AD12B6A99321}" type="sibTrans" cxnId="{F455A558-72E3-5E41-8865-AA720D8D6A4A}">
      <dgm:prSet/>
      <dgm:spPr/>
      <dgm:t>
        <a:bodyPr/>
        <a:lstStyle/>
        <a:p>
          <a:endParaRPr lang="en-US" sz="1600"/>
        </a:p>
      </dgm:t>
    </dgm:pt>
    <dgm:pt modelId="{BE05C491-CD2A-AB4D-974B-9E18FCDD24F5}">
      <dgm:prSet custT="1"/>
      <dgm:spPr/>
      <dgm:t>
        <a:bodyPr/>
        <a:lstStyle/>
        <a:p>
          <a:pPr rtl="0"/>
          <a:r>
            <a:rPr lang="en-US" sz="1400" dirty="0" smtClean="0"/>
            <a:t>Splash resistant</a:t>
          </a:r>
          <a:endParaRPr lang="en-US" sz="1400" dirty="0"/>
        </a:p>
      </dgm:t>
    </dgm:pt>
    <dgm:pt modelId="{0FF10986-142E-3048-923F-91F8C03C678A}" type="parTrans" cxnId="{DB0F605B-3A5E-A74F-BC30-7A2F45C85E5D}">
      <dgm:prSet/>
      <dgm:spPr/>
      <dgm:t>
        <a:bodyPr/>
        <a:lstStyle/>
        <a:p>
          <a:endParaRPr lang="en-US" sz="1600"/>
        </a:p>
      </dgm:t>
    </dgm:pt>
    <dgm:pt modelId="{EC313E72-EA17-2C4C-9CEF-8B2B7C484779}" type="sibTrans" cxnId="{DB0F605B-3A5E-A74F-BC30-7A2F45C85E5D}">
      <dgm:prSet/>
      <dgm:spPr/>
      <dgm:t>
        <a:bodyPr/>
        <a:lstStyle/>
        <a:p>
          <a:endParaRPr lang="en-US" sz="1600"/>
        </a:p>
      </dgm:t>
    </dgm:pt>
    <dgm:pt modelId="{6769EF0C-DA39-0448-950E-599AFA349E27}">
      <dgm:prSet custT="1"/>
      <dgm:spPr/>
      <dgm:t>
        <a:bodyPr/>
        <a:lstStyle/>
        <a:p>
          <a:pPr rtl="0"/>
          <a:r>
            <a:rPr lang="en-US" sz="2000" smtClean="0"/>
            <a:t>Battery:</a:t>
          </a:r>
          <a:endParaRPr lang="en-US" sz="2000"/>
        </a:p>
      </dgm:t>
    </dgm:pt>
    <dgm:pt modelId="{908BAE17-A7B8-554D-B57D-CB25372DC479}" type="parTrans" cxnId="{53732F4A-5870-8F40-9502-AC4F8BF4D7D2}">
      <dgm:prSet/>
      <dgm:spPr/>
      <dgm:t>
        <a:bodyPr/>
        <a:lstStyle/>
        <a:p>
          <a:endParaRPr lang="en-US" sz="1600"/>
        </a:p>
      </dgm:t>
    </dgm:pt>
    <dgm:pt modelId="{C61DD926-33CE-A54D-949C-E6C11D1A35BA}" type="sibTrans" cxnId="{53732F4A-5870-8F40-9502-AC4F8BF4D7D2}">
      <dgm:prSet/>
      <dgm:spPr/>
      <dgm:t>
        <a:bodyPr/>
        <a:lstStyle/>
        <a:p>
          <a:endParaRPr lang="en-US" sz="1600"/>
        </a:p>
      </dgm:t>
    </dgm:pt>
    <dgm:pt modelId="{C804645F-E756-EE4C-B009-8BAE2B9F1039}">
      <dgm:prSet custT="1"/>
      <dgm:spPr/>
      <dgm:t>
        <a:bodyPr/>
        <a:lstStyle/>
        <a:p>
          <a:pPr rtl="0"/>
          <a:r>
            <a:rPr lang="en-US" sz="1400" dirty="0" smtClean="0"/>
            <a:t>Type &amp; Quantity: 3 Lithium CR2032</a:t>
          </a:r>
          <a:endParaRPr lang="en-US" sz="1400" dirty="0"/>
        </a:p>
      </dgm:t>
    </dgm:pt>
    <dgm:pt modelId="{76E8C10F-48A8-4C4D-9843-75DD36F285BD}" type="parTrans" cxnId="{E0324CC0-E3F4-F64E-936A-BFC6C2B2C0C5}">
      <dgm:prSet/>
      <dgm:spPr/>
      <dgm:t>
        <a:bodyPr/>
        <a:lstStyle/>
        <a:p>
          <a:endParaRPr lang="en-US" sz="1600"/>
        </a:p>
      </dgm:t>
    </dgm:pt>
    <dgm:pt modelId="{68BE3082-2979-4D40-A144-7C95059298F9}" type="sibTrans" cxnId="{E0324CC0-E3F4-F64E-936A-BFC6C2B2C0C5}">
      <dgm:prSet/>
      <dgm:spPr/>
      <dgm:t>
        <a:bodyPr/>
        <a:lstStyle/>
        <a:p>
          <a:endParaRPr lang="en-US" sz="1600"/>
        </a:p>
      </dgm:t>
    </dgm:pt>
    <dgm:pt modelId="{2E2AE67A-EE0A-5344-A562-9C6923A3A8C9}">
      <dgm:prSet custT="1"/>
      <dgm:spPr/>
      <dgm:t>
        <a:bodyPr/>
        <a:lstStyle/>
        <a:p>
          <a:pPr rtl="0"/>
          <a:r>
            <a:rPr lang="en-US" sz="1400" dirty="0" smtClean="0"/>
            <a:t>Life: &gt; 2 years (typical)</a:t>
          </a:r>
          <a:endParaRPr lang="en-US" sz="1400" dirty="0"/>
        </a:p>
      </dgm:t>
    </dgm:pt>
    <dgm:pt modelId="{EF7D637E-DA64-F94D-9E41-4F3A44941637}" type="parTrans" cxnId="{FD425571-AB93-4549-B9C4-03A11C65C0A2}">
      <dgm:prSet/>
      <dgm:spPr/>
      <dgm:t>
        <a:bodyPr/>
        <a:lstStyle/>
        <a:p>
          <a:endParaRPr lang="en-US" sz="1600"/>
        </a:p>
      </dgm:t>
    </dgm:pt>
    <dgm:pt modelId="{0D29D5C1-7FD6-9241-996A-8B8AEBA0EE5E}" type="sibTrans" cxnId="{FD425571-AB93-4549-B9C4-03A11C65C0A2}">
      <dgm:prSet/>
      <dgm:spPr/>
      <dgm:t>
        <a:bodyPr/>
        <a:lstStyle/>
        <a:p>
          <a:endParaRPr lang="en-US" sz="1600"/>
        </a:p>
      </dgm:t>
    </dgm:pt>
    <dgm:pt modelId="{016602CB-F1A3-A741-92F1-50682AD61C04}" type="pres">
      <dgm:prSet presAssocID="{1013CB53-C846-FF4D-A1E7-A0CB6D4987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E66810-12F2-114C-B51C-5B6AFD9D207A}" type="pres">
      <dgm:prSet presAssocID="{E1E967C9-7376-0041-888A-0FBA12AE696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0CAFC0-1AD7-0345-9D91-9DC951F3A18A}" type="pres">
      <dgm:prSet presAssocID="{E1E967C9-7376-0041-888A-0FBA12AE6969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32A154-0D7A-0C40-A0AB-D5F599F2310E}" type="pres">
      <dgm:prSet presAssocID="{0DF02DBD-7775-D647-8CF2-5C6FA31A91C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F8C43-8780-1B41-97F5-49F3227A96D1}" type="pres">
      <dgm:prSet presAssocID="{0DF02DBD-7775-D647-8CF2-5C6FA31A91C3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362C72-93C5-BB49-BF29-24B1A2EC08AC}" type="pres">
      <dgm:prSet presAssocID="{8B105DB8-F258-9F4E-A27A-5A58713F1ED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5E2EEB-BF1A-924E-A16F-F8A6D47A513A}" type="pres">
      <dgm:prSet presAssocID="{8B105DB8-F258-9F4E-A27A-5A58713F1EDC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A76A2-F8FD-8B48-B2C6-3D726E388665}" type="pres">
      <dgm:prSet presAssocID="{6769EF0C-DA39-0448-950E-599AFA349E2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19C7C8-0BA2-2446-914D-E8C685F9F38A}" type="pres">
      <dgm:prSet presAssocID="{6769EF0C-DA39-0448-950E-599AFA349E27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F6ACDD-9DB0-6549-A513-784B8E1F2DD3}" srcId="{E1E967C9-7376-0041-888A-0FBA12AE6969}" destId="{CF304FAD-FA9F-C348-94C3-C7F83D926D20}" srcOrd="0" destOrd="0" parTransId="{F9824CAB-E0AE-4243-AADE-0CC7781162C9}" sibTransId="{A74AA15F-383B-F149-907E-98CF63BC5A25}"/>
    <dgm:cxn modelId="{033E4BE5-44C7-9047-850D-446D647D8FA1}" srcId="{E1E967C9-7376-0041-888A-0FBA12AE6969}" destId="{73ABC7CB-71AE-2D43-A074-D7EEF114E11B}" srcOrd="1" destOrd="0" parTransId="{B677C3EF-2015-0049-88F1-32E29189BC47}" sibTransId="{78D51FDA-132C-044E-9629-81B0E83C439A}"/>
    <dgm:cxn modelId="{72664B8C-1BAE-4643-BBAE-28C92189320A}" type="presOf" srcId="{8B105DB8-F258-9F4E-A27A-5A58713F1EDC}" destId="{09362C72-93C5-BB49-BF29-24B1A2EC08AC}" srcOrd="0" destOrd="0" presId="urn:microsoft.com/office/officeart/2005/8/layout/vList2"/>
    <dgm:cxn modelId="{B2221B0C-7874-034D-867D-FE8D71988AAC}" srcId="{1013CB53-C846-FF4D-A1E7-A0CB6D498741}" destId="{0DF02DBD-7775-D647-8CF2-5C6FA31A91C3}" srcOrd="1" destOrd="0" parTransId="{87F7C603-A122-8747-9708-1C34E558C50D}" sibTransId="{8582B35D-3394-BB45-AC01-2968EC93048E}"/>
    <dgm:cxn modelId="{739FBD1B-06A4-6541-9D13-928C7FBE7823}" type="presOf" srcId="{2731890C-C688-6549-B2E2-F1250B463E77}" destId="{249F8C43-8780-1B41-97F5-49F3227A96D1}" srcOrd="0" destOrd="0" presId="urn:microsoft.com/office/officeart/2005/8/layout/vList2"/>
    <dgm:cxn modelId="{A5D93284-5025-5648-9D88-9A072672E919}" type="presOf" srcId="{2E2AE67A-EE0A-5344-A562-9C6923A3A8C9}" destId="{F619C7C8-0BA2-2446-914D-E8C685F9F38A}" srcOrd="0" destOrd="1" presId="urn:microsoft.com/office/officeart/2005/8/layout/vList2"/>
    <dgm:cxn modelId="{D033010C-D36F-764F-9395-13D182952403}" type="presOf" srcId="{1013CB53-C846-FF4D-A1E7-A0CB6D498741}" destId="{016602CB-F1A3-A741-92F1-50682AD61C04}" srcOrd="0" destOrd="0" presId="urn:microsoft.com/office/officeart/2005/8/layout/vList2"/>
    <dgm:cxn modelId="{DB0F605B-3A5E-A74F-BC30-7A2F45C85E5D}" srcId="{8B105DB8-F258-9F4E-A27A-5A58713F1EDC}" destId="{BE05C491-CD2A-AB4D-974B-9E18FCDD24F5}" srcOrd="0" destOrd="0" parTransId="{0FF10986-142E-3048-923F-91F8C03C678A}" sibTransId="{EC313E72-EA17-2C4C-9CEF-8B2B7C484779}"/>
    <dgm:cxn modelId="{12082D82-B141-C34B-9F05-9C207C4BFC53}" srcId="{1013CB53-C846-FF4D-A1E7-A0CB6D498741}" destId="{E1E967C9-7376-0041-888A-0FBA12AE6969}" srcOrd="0" destOrd="0" parTransId="{67042A17-20E1-D244-AEA2-25A96F2135AF}" sibTransId="{CCC064AB-D095-944A-9527-510F5910D64A}"/>
    <dgm:cxn modelId="{6803BEB9-FECF-274F-9501-80940C397D1B}" srcId="{E1E967C9-7376-0041-888A-0FBA12AE6969}" destId="{54E4CD3B-73D8-264C-B328-2557C7ED7410}" srcOrd="3" destOrd="0" parTransId="{3F019C04-E1D7-D942-8551-83073EF549DB}" sibTransId="{F058F784-27BB-7D4E-B487-77896CADE6C8}"/>
    <dgm:cxn modelId="{7043BF00-43AA-0B42-ACB9-06E8BC112C39}" type="presOf" srcId="{CF304FAD-FA9F-C348-94C3-C7F83D926D20}" destId="{930CAFC0-1AD7-0345-9D91-9DC951F3A18A}" srcOrd="0" destOrd="0" presId="urn:microsoft.com/office/officeart/2005/8/layout/vList2"/>
    <dgm:cxn modelId="{E15614B9-BC34-E24D-9ACF-9D3DC1BBDF7D}" srcId="{0DF02DBD-7775-D647-8CF2-5C6FA31A91C3}" destId="{2731890C-C688-6549-B2E2-F1250B463E77}" srcOrd="0" destOrd="0" parTransId="{091EAD72-BC26-9441-B266-2CC1A3CD70EE}" sibTransId="{C08E0556-28BA-B241-901A-5ACE99314071}"/>
    <dgm:cxn modelId="{5F70EACD-F5E7-104D-88A9-F760C2BAB1F6}" type="presOf" srcId="{C804645F-E756-EE4C-B009-8BAE2B9F1039}" destId="{F619C7C8-0BA2-2446-914D-E8C685F9F38A}" srcOrd="0" destOrd="0" presId="urn:microsoft.com/office/officeart/2005/8/layout/vList2"/>
    <dgm:cxn modelId="{88C957E4-CA13-E043-91A0-CDFA3D412FF3}" srcId="{E1E967C9-7376-0041-888A-0FBA12AE6969}" destId="{5AB73B88-E666-7F44-A3CF-85FB89263A9A}" srcOrd="2" destOrd="0" parTransId="{79EB88BD-C878-444B-9188-C845BEF296D7}" sibTransId="{A094E79D-4699-4A4F-BB51-78163652042E}"/>
    <dgm:cxn modelId="{3EFFF62A-607F-AB49-9413-C3C8FB6C87D5}" type="presOf" srcId="{BE05C491-CD2A-AB4D-974B-9E18FCDD24F5}" destId="{4C5E2EEB-BF1A-924E-A16F-F8A6D47A513A}" srcOrd="0" destOrd="0" presId="urn:microsoft.com/office/officeart/2005/8/layout/vList2"/>
    <dgm:cxn modelId="{FD425571-AB93-4549-B9C4-03A11C65C0A2}" srcId="{6769EF0C-DA39-0448-950E-599AFA349E27}" destId="{2E2AE67A-EE0A-5344-A562-9C6923A3A8C9}" srcOrd="1" destOrd="0" parTransId="{EF7D637E-DA64-F94D-9E41-4F3A44941637}" sibTransId="{0D29D5C1-7FD6-9241-996A-8B8AEBA0EE5E}"/>
    <dgm:cxn modelId="{2CBCFC5E-D02F-C94E-A0EE-05C204210E68}" type="presOf" srcId="{5AB73B88-E666-7F44-A3CF-85FB89263A9A}" destId="{930CAFC0-1AD7-0345-9D91-9DC951F3A18A}" srcOrd="0" destOrd="2" presId="urn:microsoft.com/office/officeart/2005/8/layout/vList2"/>
    <dgm:cxn modelId="{F6859D6A-925C-544D-891D-5C374600D4C3}" type="presOf" srcId="{E1E967C9-7376-0041-888A-0FBA12AE6969}" destId="{AEE66810-12F2-114C-B51C-5B6AFD9D207A}" srcOrd="0" destOrd="0" presId="urn:microsoft.com/office/officeart/2005/8/layout/vList2"/>
    <dgm:cxn modelId="{D9915D55-7433-D14A-A5EB-6ABF5D67F335}" type="presOf" srcId="{6769EF0C-DA39-0448-950E-599AFA349E27}" destId="{AB3A76A2-F8FD-8B48-B2C6-3D726E388665}" srcOrd="0" destOrd="0" presId="urn:microsoft.com/office/officeart/2005/8/layout/vList2"/>
    <dgm:cxn modelId="{53732F4A-5870-8F40-9502-AC4F8BF4D7D2}" srcId="{1013CB53-C846-FF4D-A1E7-A0CB6D498741}" destId="{6769EF0C-DA39-0448-950E-599AFA349E27}" srcOrd="3" destOrd="0" parTransId="{908BAE17-A7B8-554D-B57D-CB25372DC479}" sibTransId="{C61DD926-33CE-A54D-949C-E6C11D1A35BA}"/>
    <dgm:cxn modelId="{DB4AC67C-76BE-604B-8F44-24126AAB4ECA}" type="presOf" srcId="{54E4CD3B-73D8-264C-B328-2557C7ED7410}" destId="{930CAFC0-1AD7-0345-9D91-9DC951F3A18A}" srcOrd="0" destOrd="3" presId="urn:microsoft.com/office/officeart/2005/8/layout/vList2"/>
    <dgm:cxn modelId="{F455A558-72E3-5E41-8865-AA720D8D6A4A}" srcId="{1013CB53-C846-FF4D-A1E7-A0CB6D498741}" destId="{8B105DB8-F258-9F4E-A27A-5A58713F1EDC}" srcOrd="2" destOrd="0" parTransId="{0647EA2D-B828-274D-9965-ED5CEBC442B7}" sibTransId="{62F0273D-6565-B24D-B5B8-AD12B6A99321}"/>
    <dgm:cxn modelId="{E0324CC0-E3F4-F64E-936A-BFC6C2B2C0C5}" srcId="{6769EF0C-DA39-0448-950E-599AFA349E27}" destId="{C804645F-E756-EE4C-B009-8BAE2B9F1039}" srcOrd="0" destOrd="0" parTransId="{76E8C10F-48A8-4C4D-9843-75DD36F285BD}" sibTransId="{68BE3082-2979-4D40-A144-7C95059298F9}"/>
    <dgm:cxn modelId="{BB07D6D7-CEE2-FC47-B8F6-955B2E5592B1}" type="presOf" srcId="{0DF02DBD-7775-D647-8CF2-5C6FA31A91C3}" destId="{2D32A154-0D7A-0C40-A0AB-D5F599F2310E}" srcOrd="0" destOrd="0" presId="urn:microsoft.com/office/officeart/2005/8/layout/vList2"/>
    <dgm:cxn modelId="{F1F205ED-6BA1-1B40-984C-3AAB81D7CEE6}" type="presOf" srcId="{73ABC7CB-71AE-2D43-A074-D7EEF114E11B}" destId="{930CAFC0-1AD7-0345-9D91-9DC951F3A18A}" srcOrd="0" destOrd="1" presId="urn:microsoft.com/office/officeart/2005/8/layout/vList2"/>
    <dgm:cxn modelId="{211E6E96-687B-EE49-ABE0-63B34772858E}" type="presParOf" srcId="{016602CB-F1A3-A741-92F1-50682AD61C04}" destId="{AEE66810-12F2-114C-B51C-5B6AFD9D207A}" srcOrd="0" destOrd="0" presId="urn:microsoft.com/office/officeart/2005/8/layout/vList2"/>
    <dgm:cxn modelId="{7E22A9E0-48AF-8B4C-9560-9F854BB008EA}" type="presParOf" srcId="{016602CB-F1A3-A741-92F1-50682AD61C04}" destId="{930CAFC0-1AD7-0345-9D91-9DC951F3A18A}" srcOrd="1" destOrd="0" presId="urn:microsoft.com/office/officeart/2005/8/layout/vList2"/>
    <dgm:cxn modelId="{DD4F1EB1-999C-664A-B873-456F7FC1A63E}" type="presParOf" srcId="{016602CB-F1A3-A741-92F1-50682AD61C04}" destId="{2D32A154-0D7A-0C40-A0AB-D5F599F2310E}" srcOrd="2" destOrd="0" presId="urn:microsoft.com/office/officeart/2005/8/layout/vList2"/>
    <dgm:cxn modelId="{3DFA2F6A-8FC2-E346-9D43-5FB751200591}" type="presParOf" srcId="{016602CB-F1A3-A741-92F1-50682AD61C04}" destId="{249F8C43-8780-1B41-97F5-49F3227A96D1}" srcOrd="3" destOrd="0" presId="urn:microsoft.com/office/officeart/2005/8/layout/vList2"/>
    <dgm:cxn modelId="{73CBE809-602D-3941-8BB6-5345713EA34C}" type="presParOf" srcId="{016602CB-F1A3-A741-92F1-50682AD61C04}" destId="{09362C72-93C5-BB49-BF29-24B1A2EC08AC}" srcOrd="4" destOrd="0" presId="urn:microsoft.com/office/officeart/2005/8/layout/vList2"/>
    <dgm:cxn modelId="{2CE309FE-A2B5-D248-8B43-CD1EEF983709}" type="presParOf" srcId="{016602CB-F1A3-A741-92F1-50682AD61C04}" destId="{4C5E2EEB-BF1A-924E-A16F-F8A6D47A513A}" srcOrd="5" destOrd="0" presId="urn:microsoft.com/office/officeart/2005/8/layout/vList2"/>
    <dgm:cxn modelId="{A347BFCE-6A99-CA43-A153-FB7855464605}" type="presParOf" srcId="{016602CB-F1A3-A741-92F1-50682AD61C04}" destId="{AB3A76A2-F8FD-8B48-B2C6-3D726E388665}" srcOrd="6" destOrd="0" presId="urn:microsoft.com/office/officeart/2005/8/layout/vList2"/>
    <dgm:cxn modelId="{190D56C2-5DC6-414A-B02F-060269CD22DE}" type="presParOf" srcId="{016602CB-F1A3-A741-92F1-50682AD61C04}" destId="{F619C7C8-0BA2-2446-914D-E8C685F9F38A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90815F-18BF-4852-AC2B-2DC3627D8D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94F6945-AF9E-455B-9335-1E3FB322C7D0}">
      <dgm:prSet/>
      <dgm:spPr/>
      <dgm:t>
        <a:bodyPr/>
        <a:lstStyle/>
        <a:p>
          <a:pPr algn="ctr" rtl="0"/>
          <a:r>
            <a:rPr lang="en-US" dirty="0" smtClean="0"/>
            <a:t>Product &amp; Technology Introduction</a:t>
          </a:r>
          <a:endParaRPr lang="en-US" dirty="0"/>
        </a:p>
      </dgm:t>
    </dgm:pt>
    <dgm:pt modelId="{9E824A79-E241-4C2E-AB4D-DD6C1027F65E}" type="parTrans" cxnId="{065F39AF-9156-4A1B-A9C7-D471D8F3A4B7}">
      <dgm:prSet/>
      <dgm:spPr/>
      <dgm:t>
        <a:bodyPr/>
        <a:lstStyle/>
        <a:p>
          <a:pPr algn="ctr"/>
          <a:endParaRPr lang="en-US"/>
        </a:p>
      </dgm:t>
    </dgm:pt>
    <dgm:pt modelId="{DA2A173C-B722-4281-B621-2EC63F511AD2}" type="sibTrans" cxnId="{065F39AF-9156-4A1B-A9C7-D471D8F3A4B7}">
      <dgm:prSet/>
      <dgm:spPr/>
      <dgm:t>
        <a:bodyPr/>
        <a:lstStyle/>
        <a:p>
          <a:pPr algn="ctr"/>
          <a:endParaRPr lang="en-US"/>
        </a:p>
      </dgm:t>
    </dgm:pt>
    <dgm:pt modelId="{D06DD27B-19F5-4FD4-868D-D5A49232E0D4}" type="pres">
      <dgm:prSet presAssocID="{F190815F-18BF-4852-AC2B-2DC3627D8D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C3BA7E-484D-417F-8F39-93E32AD54920}" type="pres">
      <dgm:prSet presAssocID="{F94F6945-AF9E-455B-9335-1E3FB322C7D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E61B4F-C531-774C-94BC-89378ECC08E1}" type="presOf" srcId="{F94F6945-AF9E-455B-9335-1E3FB322C7D0}" destId="{91C3BA7E-484D-417F-8F39-93E32AD54920}" srcOrd="0" destOrd="0" presId="urn:microsoft.com/office/officeart/2005/8/layout/vList2"/>
    <dgm:cxn modelId="{065F39AF-9156-4A1B-A9C7-D471D8F3A4B7}" srcId="{F190815F-18BF-4852-AC2B-2DC3627D8D2C}" destId="{F94F6945-AF9E-455B-9335-1E3FB322C7D0}" srcOrd="0" destOrd="0" parTransId="{9E824A79-E241-4C2E-AB4D-DD6C1027F65E}" sibTransId="{DA2A173C-B722-4281-B621-2EC63F511AD2}"/>
    <dgm:cxn modelId="{3370C09E-8B79-424A-B6A9-5515BFB3E288}" type="presOf" srcId="{F190815F-18BF-4852-AC2B-2DC3627D8D2C}" destId="{D06DD27B-19F5-4FD4-868D-D5A49232E0D4}" srcOrd="0" destOrd="0" presId="urn:microsoft.com/office/officeart/2005/8/layout/vList2"/>
    <dgm:cxn modelId="{0F677B61-C48D-9743-90DC-836C2C2B0AE9}" type="presParOf" srcId="{D06DD27B-19F5-4FD4-868D-D5A49232E0D4}" destId="{91C3BA7E-484D-417F-8F39-93E32AD5492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2A18F5B6-0180-0746-BCC2-08B6FD544C5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DDF030C-084F-AD46-B500-5743EC403D93}">
      <dgm:prSet custT="1"/>
      <dgm:spPr/>
      <dgm:t>
        <a:bodyPr/>
        <a:lstStyle/>
        <a:p>
          <a:pPr rtl="0"/>
          <a:r>
            <a:rPr lang="en-US" sz="2000" dirty="0" smtClean="0"/>
            <a:t>Communications Capabilities:</a:t>
          </a:r>
          <a:endParaRPr lang="en-US" sz="2000" dirty="0"/>
        </a:p>
      </dgm:t>
    </dgm:pt>
    <dgm:pt modelId="{CE4E3FBE-220E-034B-9054-8193F153876E}" type="parTrans" cxnId="{5342BAE7-287E-6A45-9DD4-C51378DB1862}">
      <dgm:prSet/>
      <dgm:spPr/>
      <dgm:t>
        <a:bodyPr/>
        <a:lstStyle/>
        <a:p>
          <a:endParaRPr lang="en-US" sz="1600"/>
        </a:p>
      </dgm:t>
    </dgm:pt>
    <dgm:pt modelId="{4637BA74-7112-B34D-9228-EBDF3E292C6E}" type="sibTrans" cxnId="{5342BAE7-287E-6A45-9DD4-C51378DB1862}">
      <dgm:prSet/>
      <dgm:spPr/>
      <dgm:t>
        <a:bodyPr/>
        <a:lstStyle/>
        <a:p>
          <a:endParaRPr lang="en-US" sz="1600"/>
        </a:p>
      </dgm:t>
    </dgm:pt>
    <dgm:pt modelId="{B6B33186-26A3-9C41-BD08-9CD978E5711A}">
      <dgm:prSet custT="1"/>
      <dgm:spPr/>
      <dgm:t>
        <a:bodyPr/>
        <a:lstStyle/>
        <a:p>
          <a:pPr rtl="0"/>
          <a:r>
            <a:rPr lang="en-US" sz="1400" smtClean="0"/>
            <a:t>Long range active RFID</a:t>
          </a:r>
          <a:endParaRPr lang="en-US" sz="1400"/>
        </a:p>
      </dgm:t>
    </dgm:pt>
    <dgm:pt modelId="{B98D57CA-1EC8-E348-BAC1-53128207BD4D}" type="parTrans" cxnId="{BA88979A-454A-934A-9C5B-F15B250F1C2E}">
      <dgm:prSet/>
      <dgm:spPr/>
      <dgm:t>
        <a:bodyPr/>
        <a:lstStyle/>
        <a:p>
          <a:endParaRPr lang="en-US" sz="1600"/>
        </a:p>
      </dgm:t>
    </dgm:pt>
    <dgm:pt modelId="{348E4977-FA68-4E41-AFEF-C97A4B649AA7}" type="sibTrans" cxnId="{BA88979A-454A-934A-9C5B-F15B250F1C2E}">
      <dgm:prSet/>
      <dgm:spPr/>
      <dgm:t>
        <a:bodyPr/>
        <a:lstStyle/>
        <a:p>
          <a:endParaRPr lang="en-US" sz="1600"/>
        </a:p>
      </dgm:t>
    </dgm:pt>
    <dgm:pt modelId="{8A018D06-4BA5-7043-9100-F35EF964F4BB}">
      <dgm:prSet custT="1"/>
      <dgm:spPr/>
      <dgm:t>
        <a:bodyPr/>
        <a:lstStyle/>
        <a:p>
          <a:pPr rtl="0"/>
          <a:r>
            <a:rPr lang="en-US" sz="1400" dirty="0" smtClean="0"/>
            <a:t>Short range proximity detection</a:t>
          </a:r>
          <a:endParaRPr lang="en-US" sz="1400" dirty="0"/>
        </a:p>
      </dgm:t>
    </dgm:pt>
    <dgm:pt modelId="{70A88BD0-4DF5-6341-B5DF-9D81D2B94CC3}" type="parTrans" cxnId="{8CFCCFB6-C5A7-3444-AA18-A4E32DBD8B02}">
      <dgm:prSet/>
      <dgm:spPr/>
      <dgm:t>
        <a:bodyPr/>
        <a:lstStyle/>
        <a:p>
          <a:endParaRPr lang="en-US" sz="1600"/>
        </a:p>
      </dgm:t>
    </dgm:pt>
    <dgm:pt modelId="{4F143041-B5E7-764C-8AB5-BF6AC7256712}" type="sibTrans" cxnId="{8CFCCFB6-C5A7-3444-AA18-A4E32DBD8B02}">
      <dgm:prSet/>
      <dgm:spPr/>
      <dgm:t>
        <a:bodyPr/>
        <a:lstStyle/>
        <a:p>
          <a:endParaRPr lang="en-US" sz="1600"/>
        </a:p>
      </dgm:t>
    </dgm:pt>
    <dgm:pt modelId="{80DE4257-6217-2D4F-A58A-2199C01204DB}">
      <dgm:prSet custT="1"/>
      <dgm:spPr/>
      <dgm:t>
        <a:bodyPr/>
        <a:lstStyle/>
        <a:p>
          <a:pPr rtl="0"/>
          <a:r>
            <a:rPr lang="en-US" sz="1400" smtClean="0"/>
            <a:t>Infrared Receive / input</a:t>
          </a:r>
          <a:endParaRPr lang="en-US" sz="1400"/>
        </a:p>
      </dgm:t>
    </dgm:pt>
    <dgm:pt modelId="{5C2A1B4C-91B0-DF4D-AB2B-0C482CA0AB39}" type="parTrans" cxnId="{E98B0899-E044-9A4A-A7CB-11CBF963953E}">
      <dgm:prSet/>
      <dgm:spPr/>
      <dgm:t>
        <a:bodyPr/>
        <a:lstStyle/>
        <a:p>
          <a:endParaRPr lang="en-US" sz="1600"/>
        </a:p>
      </dgm:t>
    </dgm:pt>
    <dgm:pt modelId="{0E15D539-56C1-414D-A4F1-52D1E0D9913C}" type="sibTrans" cxnId="{E98B0899-E044-9A4A-A7CB-11CBF963953E}">
      <dgm:prSet/>
      <dgm:spPr/>
      <dgm:t>
        <a:bodyPr/>
        <a:lstStyle/>
        <a:p>
          <a:endParaRPr lang="en-US" sz="1600"/>
        </a:p>
      </dgm:t>
    </dgm:pt>
    <dgm:pt modelId="{BBB0577B-E59F-7141-82CC-D910B77E9337}">
      <dgm:prSet custT="1"/>
      <dgm:spPr/>
      <dgm:t>
        <a:bodyPr/>
        <a:lstStyle/>
        <a:p>
          <a:pPr rtl="0"/>
          <a:r>
            <a:rPr lang="en-US" sz="1400" smtClean="0"/>
            <a:t>3 Button manual input</a:t>
          </a:r>
          <a:endParaRPr lang="en-US" sz="1400"/>
        </a:p>
      </dgm:t>
    </dgm:pt>
    <dgm:pt modelId="{920B502A-B796-BF49-8CDC-736BE68BDC24}" type="parTrans" cxnId="{DDEA8B81-AA84-E54B-95FE-F51051D8E206}">
      <dgm:prSet/>
      <dgm:spPr/>
      <dgm:t>
        <a:bodyPr/>
        <a:lstStyle/>
        <a:p>
          <a:endParaRPr lang="en-US" sz="1600"/>
        </a:p>
      </dgm:t>
    </dgm:pt>
    <dgm:pt modelId="{A9ABC02D-722F-EF46-A3D0-5AB1C10EDB51}" type="sibTrans" cxnId="{DDEA8B81-AA84-E54B-95FE-F51051D8E206}">
      <dgm:prSet/>
      <dgm:spPr/>
      <dgm:t>
        <a:bodyPr/>
        <a:lstStyle/>
        <a:p>
          <a:endParaRPr lang="en-US" sz="1600"/>
        </a:p>
      </dgm:t>
    </dgm:pt>
    <dgm:pt modelId="{611DD6A6-A8F7-804E-999A-FC577CBF7E8C}">
      <dgm:prSet custT="1"/>
      <dgm:spPr/>
      <dgm:t>
        <a:bodyPr/>
        <a:lstStyle/>
        <a:p>
          <a:pPr rtl="0"/>
          <a:r>
            <a:rPr lang="en-US" sz="2000" dirty="0" smtClean="0"/>
            <a:t>Long Range RFID Radio:</a:t>
          </a:r>
          <a:endParaRPr lang="en-US" sz="2000" dirty="0"/>
        </a:p>
      </dgm:t>
    </dgm:pt>
    <dgm:pt modelId="{F0A7E0A2-68F0-3B42-816C-47887CB72967}" type="parTrans" cxnId="{F270254A-E8D1-4C4F-B39B-4D6B8D8E7F1F}">
      <dgm:prSet/>
      <dgm:spPr/>
      <dgm:t>
        <a:bodyPr/>
        <a:lstStyle/>
        <a:p>
          <a:endParaRPr lang="en-US" sz="1600"/>
        </a:p>
      </dgm:t>
    </dgm:pt>
    <dgm:pt modelId="{3EC35641-1F7B-744A-A7FA-8F781FA50878}" type="sibTrans" cxnId="{F270254A-E8D1-4C4F-B39B-4D6B8D8E7F1F}">
      <dgm:prSet/>
      <dgm:spPr/>
      <dgm:t>
        <a:bodyPr/>
        <a:lstStyle/>
        <a:p>
          <a:endParaRPr lang="en-US" sz="1600"/>
        </a:p>
      </dgm:t>
    </dgm:pt>
    <dgm:pt modelId="{E2B430E4-F014-1B4D-87D4-FACD97A0DCE6}">
      <dgm:prSet custT="1"/>
      <dgm:spPr/>
      <dgm:t>
        <a:bodyPr/>
        <a:lstStyle/>
        <a:p>
          <a:pPr rtl="0"/>
          <a:r>
            <a:rPr lang="en-US" sz="1400" dirty="0" smtClean="0"/>
            <a:t>RFID Radio: 433MHz</a:t>
          </a:r>
          <a:endParaRPr lang="en-US" sz="1400" dirty="0"/>
        </a:p>
      </dgm:t>
    </dgm:pt>
    <dgm:pt modelId="{DA0B616B-9A5A-AA4C-A881-F7F37E0032CC}" type="parTrans" cxnId="{465B0EC6-4756-3C4B-9454-96BACBE85A90}">
      <dgm:prSet/>
      <dgm:spPr/>
      <dgm:t>
        <a:bodyPr/>
        <a:lstStyle/>
        <a:p>
          <a:endParaRPr lang="en-US" sz="1600"/>
        </a:p>
      </dgm:t>
    </dgm:pt>
    <dgm:pt modelId="{8CB3BB30-45D1-A04C-BB3E-FF1BCBA8291C}" type="sibTrans" cxnId="{465B0EC6-4756-3C4B-9454-96BACBE85A90}">
      <dgm:prSet/>
      <dgm:spPr/>
      <dgm:t>
        <a:bodyPr/>
        <a:lstStyle/>
        <a:p>
          <a:endParaRPr lang="en-US" sz="1600"/>
        </a:p>
      </dgm:t>
    </dgm:pt>
    <dgm:pt modelId="{A6879C2D-6BEB-7144-B798-7BEE9F863F30}">
      <dgm:prSet custT="1"/>
      <dgm:spPr/>
      <dgm:t>
        <a:bodyPr/>
        <a:lstStyle/>
        <a:p>
          <a:pPr rtl="0"/>
          <a:r>
            <a:rPr lang="en-US" sz="1400" smtClean="0"/>
            <a:t>RFID Radio Range: up to 300 feet</a:t>
          </a:r>
          <a:endParaRPr lang="en-US" sz="1400"/>
        </a:p>
      </dgm:t>
    </dgm:pt>
    <dgm:pt modelId="{09DC1568-38F6-0042-B862-592C6BFFB98D}" type="parTrans" cxnId="{D638B688-6ED5-FB40-8783-BE8E2C478D70}">
      <dgm:prSet/>
      <dgm:spPr/>
      <dgm:t>
        <a:bodyPr/>
        <a:lstStyle/>
        <a:p>
          <a:endParaRPr lang="en-US" sz="1600"/>
        </a:p>
      </dgm:t>
    </dgm:pt>
    <dgm:pt modelId="{66BCE007-906C-BB46-8DE8-407082915386}" type="sibTrans" cxnId="{D638B688-6ED5-FB40-8783-BE8E2C478D70}">
      <dgm:prSet/>
      <dgm:spPr/>
      <dgm:t>
        <a:bodyPr/>
        <a:lstStyle/>
        <a:p>
          <a:endParaRPr lang="en-US" sz="1600"/>
        </a:p>
      </dgm:t>
    </dgm:pt>
    <dgm:pt modelId="{F51E0876-B4E0-8A42-8596-6B866ADBC8F6}">
      <dgm:prSet custT="1"/>
      <dgm:spPr/>
      <dgm:t>
        <a:bodyPr/>
        <a:lstStyle/>
        <a:p>
          <a:pPr rtl="0"/>
          <a:r>
            <a:rPr lang="en-US" sz="2000" smtClean="0"/>
            <a:t>Short Range Proximity Radio:</a:t>
          </a:r>
          <a:endParaRPr lang="en-US" sz="2000"/>
        </a:p>
      </dgm:t>
    </dgm:pt>
    <dgm:pt modelId="{83CF7AF3-F99A-B844-8530-7510B13E70A9}" type="parTrans" cxnId="{D4A8519D-F558-3D46-BC17-D37549ED5EF2}">
      <dgm:prSet/>
      <dgm:spPr/>
      <dgm:t>
        <a:bodyPr/>
        <a:lstStyle/>
        <a:p>
          <a:endParaRPr lang="en-US" sz="1600"/>
        </a:p>
      </dgm:t>
    </dgm:pt>
    <dgm:pt modelId="{35B9F6F0-040E-A347-8E08-1799D7774DD1}" type="sibTrans" cxnId="{D4A8519D-F558-3D46-BC17-D37549ED5EF2}">
      <dgm:prSet/>
      <dgm:spPr/>
      <dgm:t>
        <a:bodyPr/>
        <a:lstStyle/>
        <a:p>
          <a:endParaRPr lang="en-US" sz="1600"/>
        </a:p>
      </dgm:t>
    </dgm:pt>
    <dgm:pt modelId="{DB9E4802-BE57-6546-842C-1A0C2213B873}">
      <dgm:prSet custT="1"/>
      <dgm:spPr/>
      <dgm:t>
        <a:bodyPr/>
        <a:lstStyle/>
        <a:p>
          <a:pPr rtl="0"/>
          <a:r>
            <a:rPr lang="en-US" sz="1400" smtClean="0"/>
            <a:t>Proximity Radio: 915MHz</a:t>
          </a:r>
          <a:endParaRPr lang="en-US" sz="1400"/>
        </a:p>
      </dgm:t>
    </dgm:pt>
    <dgm:pt modelId="{767AC2F5-50BE-2F4B-8E0F-03FCB97691C9}" type="parTrans" cxnId="{74773D59-88AF-8A48-8FE3-C4FFD6BB4CA8}">
      <dgm:prSet/>
      <dgm:spPr/>
      <dgm:t>
        <a:bodyPr/>
        <a:lstStyle/>
        <a:p>
          <a:endParaRPr lang="en-US" sz="1600"/>
        </a:p>
      </dgm:t>
    </dgm:pt>
    <dgm:pt modelId="{09B0F7E6-4762-DD44-8C82-EC6293C5FD26}" type="sibTrans" cxnId="{74773D59-88AF-8A48-8FE3-C4FFD6BB4CA8}">
      <dgm:prSet/>
      <dgm:spPr/>
      <dgm:t>
        <a:bodyPr/>
        <a:lstStyle/>
        <a:p>
          <a:endParaRPr lang="en-US" sz="1600"/>
        </a:p>
      </dgm:t>
    </dgm:pt>
    <dgm:pt modelId="{C08F0026-E8F3-E94C-BECC-210F12069FBC}">
      <dgm:prSet custT="1"/>
      <dgm:spPr/>
      <dgm:t>
        <a:bodyPr/>
        <a:lstStyle/>
        <a:p>
          <a:pPr rtl="0"/>
          <a:r>
            <a:rPr lang="en-US" sz="1400" smtClean="0"/>
            <a:t>Proximity Radio Range: 2 to 6 feet</a:t>
          </a:r>
          <a:endParaRPr lang="en-US" sz="1400"/>
        </a:p>
      </dgm:t>
    </dgm:pt>
    <dgm:pt modelId="{B832064F-CC90-7642-A84D-4936425AC77D}" type="parTrans" cxnId="{D408B1E7-4444-7D4A-9B86-29C08563AA70}">
      <dgm:prSet/>
      <dgm:spPr/>
      <dgm:t>
        <a:bodyPr/>
        <a:lstStyle/>
        <a:p>
          <a:endParaRPr lang="en-US" sz="1600"/>
        </a:p>
      </dgm:t>
    </dgm:pt>
    <dgm:pt modelId="{C3F0D39E-A90F-E243-A2B8-92954865ADCA}" type="sibTrans" cxnId="{D408B1E7-4444-7D4A-9B86-29C08563AA70}">
      <dgm:prSet/>
      <dgm:spPr/>
      <dgm:t>
        <a:bodyPr/>
        <a:lstStyle/>
        <a:p>
          <a:endParaRPr lang="en-US" sz="1600"/>
        </a:p>
      </dgm:t>
    </dgm:pt>
    <dgm:pt modelId="{A0F4C2F2-4992-3F4C-B719-FD253AAB5DF9}" type="pres">
      <dgm:prSet presAssocID="{2A18F5B6-0180-0746-BCC2-08B6FD544C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C2D360-A21E-794B-A1FE-D041AD9517F4}" type="pres">
      <dgm:prSet presAssocID="{9DDF030C-084F-AD46-B500-5743EC403D9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B3495A-4782-DF47-9043-24EC5E619F7C}" type="pres">
      <dgm:prSet presAssocID="{9DDF030C-084F-AD46-B500-5743EC403D93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F8B514-865F-4C45-841C-9F4F9CA2266F}" type="pres">
      <dgm:prSet presAssocID="{611DD6A6-A8F7-804E-999A-FC577CBF7E8C}" presName="parentText" presStyleLbl="node1" presStyleIdx="1" presStyleCnt="3" custLinFactNeighborY="104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4E65E-80C7-7A4D-BEAB-004BD3D67E70}" type="pres">
      <dgm:prSet presAssocID="{611DD6A6-A8F7-804E-999A-FC577CBF7E8C}" presName="childText" presStyleLbl="revTx" presStyleIdx="1" presStyleCnt="3" custLinFactNeighborY="92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559BAE-3781-FB45-8860-4C20AB083C34}" type="pres">
      <dgm:prSet presAssocID="{F51E0876-B4E0-8A42-8596-6B866ADBC8F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ABD9DB-5671-064B-ADAA-C8F04A4A5FA9}" type="pres">
      <dgm:prSet presAssocID="{F51E0876-B4E0-8A42-8596-6B866ADBC8F6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6B3A0B-6BE5-0141-9B84-737262FD2BB3}" type="presOf" srcId="{A6879C2D-6BEB-7144-B798-7BEE9F863F30}" destId="{34D4E65E-80C7-7A4D-BEAB-004BD3D67E70}" srcOrd="0" destOrd="1" presId="urn:microsoft.com/office/officeart/2005/8/layout/vList2"/>
    <dgm:cxn modelId="{8CFCCFB6-C5A7-3444-AA18-A4E32DBD8B02}" srcId="{9DDF030C-084F-AD46-B500-5743EC403D93}" destId="{8A018D06-4BA5-7043-9100-F35EF964F4BB}" srcOrd="1" destOrd="0" parTransId="{70A88BD0-4DF5-6341-B5DF-9D81D2B94CC3}" sibTransId="{4F143041-B5E7-764C-8AB5-BF6AC7256712}"/>
    <dgm:cxn modelId="{5B62EFAB-F16E-9249-AC30-B9B5AF735311}" type="presOf" srcId="{E2B430E4-F014-1B4D-87D4-FACD97A0DCE6}" destId="{34D4E65E-80C7-7A4D-BEAB-004BD3D67E70}" srcOrd="0" destOrd="0" presId="urn:microsoft.com/office/officeart/2005/8/layout/vList2"/>
    <dgm:cxn modelId="{D4A8519D-F558-3D46-BC17-D37549ED5EF2}" srcId="{2A18F5B6-0180-0746-BCC2-08B6FD544C5A}" destId="{F51E0876-B4E0-8A42-8596-6B866ADBC8F6}" srcOrd="2" destOrd="0" parTransId="{83CF7AF3-F99A-B844-8530-7510B13E70A9}" sibTransId="{35B9F6F0-040E-A347-8E08-1799D7774DD1}"/>
    <dgm:cxn modelId="{D638B688-6ED5-FB40-8783-BE8E2C478D70}" srcId="{611DD6A6-A8F7-804E-999A-FC577CBF7E8C}" destId="{A6879C2D-6BEB-7144-B798-7BEE9F863F30}" srcOrd="1" destOrd="0" parTransId="{09DC1568-38F6-0042-B862-592C6BFFB98D}" sibTransId="{66BCE007-906C-BB46-8DE8-407082915386}"/>
    <dgm:cxn modelId="{DDEA8B81-AA84-E54B-95FE-F51051D8E206}" srcId="{9DDF030C-084F-AD46-B500-5743EC403D93}" destId="{BBB0577B-E59F-7141-82CC-D910B77E9337}" srcOrd="3" destOrd="0" parTransId="{920B502A-B796-BF49-8CDC-736BE68BDC24}" sibTransId="{A9ABC02D-722F-EF46-A3D0-5AB1C10EDB51}"/>
    <dgm:cxn modelId="{573FA2DB-C8D9-5E4D-A763-558F0F819854}" type="presOf" srcId="{C08F0026-E8F3-E94C-BECC-210F12069FBC}" destId="{72ABD9DB-5671-064B-ADAA-C8F04A4A5FA9}" srcOrd="0" destOrd="1" presId="urn:microsoft.com/office/officeart/2005/8/layout/vList2"/>
    <dgm:cxn modelId="{8BAF6976-79E0-684B-BD17-AA14E4F355B3}" type="presOf" srcId="{F51E0876-B4E0-8A42-8596-6B866ADBC8F6}" destId="{32559BAE-3781-FB45-8860-4C20AB083C34}" srcOrd="0" destOrd="0" presId="urn:microsoft.com/office/officeart/2005/8/layout/vList2"/>
    <dgm:cxn modelId="{44264620-0677-AA49-B34F-E70AF9874152}" type="presOf" srcId="{DB9E4802-BE57-6546-842C-1A0C2213B873}" destId="{72ABD9DB-5671-064B-ADAA-C8F04A4A5FA9}" srcOrd="0" destOrd="0" presId="urn:microsoft.com/office/officeart/2005/8/layout/vList2"/>
    <dgm:cxn modelId="{465B0EC6-4756-3C4B-9454-96BACBE85A90}" srcId="{611DD6A6-A8F7-804E-999A-FC577CBF7E8C}" destId="{E2B430E4-F014-1B4D-87D4-FACD97A0DCE6}" srcOrd="0" destOrd="0" parTransId="{DA0B616B-9A5A-AA4C-A881-F7F37E0032CC}" sibTransId="{8CB3BB30-45D1-A04C-BB3E-FF1BCBA8291C}"/>
    <dgm:cxn modelId="{F270254A-E8D1-4C4F-B39B-4D6B8D8E7F1F}" srcId="{2A18F5B6-0180-0746-BCC2-08B6FD544C5A}" destId="{611DD6A6-A8F7-804E-999A-FC577CBF7E8C}" srcOrd="1" destOrd="0" parTransId="{F0A7E0A2-68F0-3B42-816C-47887CB72967}" sibTransId="{3EC35641-1F7B-744A-A7FA-8F781FA50878}"/>
    <dgm:cxn modelId="{5342BAE7-287E-6A45-9DD4-C51378DB1862}" srcId="{2A18F5B6-0180-0746-BCC2-08B6FD544C5A}" destId="{9DDF030C-084F-AD46-B500-5743EC403D93}" srcOrd="0" destOrd="0" parTransId="{CE4E3FBE-220E-034B-9054-8193F153876E}" sibTransId="{4637BA74-7112-B34D-9228-EBDF3E292C6E}"/>
    <dgm:cxn modelId="{D408B1E7-4444-7D4A-9B86-29C08563AA70}" srcId="{F51E0876-B4E0-8A42-8596-6B866ADBC8F6}" destId="{C08F0026-E8F3-E94C-BECC-210F12069FBC}" srcOrd="1" destOrd="0" parTransId="{B832064F-CC90-7642-A84D-4936425AC77D}" sibTransId="{C3F0D39E-A90F-E243-A2B8-92954865ADCA}"/>
    <dgm:cxn modelId="{D69F11B7-4E87-ED45-9EA0-807E388FB3D7}" type="presOf" srcId="{80DE4257-6217-2D4F-A58A-2199C01204DB}" destId="{47B3495A-4782-DF47-9043-24EC5E619F7C}" srcOrd="0" destOrd="2" presId="urn:microsoft.com/office/officeart/2005/8/layout/vList2"/>
    <dgm:cxn modelId="{2450BC41-DC05-2048-85AB-3FAE4332A9A5}" type="presOf" srcId="{9DDF030C-084F-AD46-B500-5743EC403D93}" destId="{BAC2D360-A21E-794B-A1FE-D041AD9517F4}" srcOrd="0" destOrd="0" presId="urn:microsoft.com/office/officeart/2005/8/layout/vList2"/>
    <dgm:cxn modelId="{BA88979A-454A-934A-9C5B-F15B250F1C2E}" srcId="{9DDF030C-084F-AD46-B500-5743EC403D93}" destId="{B6B33186-26A3-9C41-BD08-9CD978E5711A}" srcOrd="0" destOrd="0" parTransId="{B98D57CA-1EC8-E348-BAC1-53128207BD4D}" sibTransId="{348E4977-FA68-4E41-AFEF-C97A4B649AA7}"/>
    <dgm:cxn modelId="{D76CFB0A-44D6-8E41-B476-11B535DAF4DE}" type="presOf" srcId="{BBB0577B-E59F-7141-82CC-D910B77E9337}" destId="{47B3495A-4782-DF47-9043-24EC5E619F7C}" srcOrd="0" destOrd="3" presId="urn:microsoft.com/office/officeart/2005/8/layout/vList2"/>
    <dgm:cxn modelId="{74773D59-88AF-8A48-8FE3-C4FFD6BB4CA8}" srcId="{F51E0876-B4E0-8A42-8596-6B866ADBC8F6}" destId="{DB9E4802-BE57-6546-842C-1A0C2213B873}" srcOrd="0" destOrd="0" parTransId="{767AC2F5-50BE-2F4B-8E0F-03FCB97691C9}" sibTransId="{09B0F7E6-4762-DD44-8C82-EC6293C5FD26}"/>
    <dgm:cxn modelId="{6F957C63-C1F3-5149-AD54-C3680922BD63}" type="presOf" srcId="{8A018D06-4BA5-7043-9100-F35EF964F4BB}" destId="{47B3495A-4782-DF47-9043-24EC5E619F7C}" srcOrd="0" destOrd="1" presId="urn:microsoft.com/office/officeart/2005/8/layout/vList2"/>
    <dgm:cxn modelId="{E98B0899-E044-9A4A-A7CB-11CBF963953E}" srcId="{9DDF030C-084F-AD46-B500-5743EC403D93}" destId="{80DE4257-6217-2D4F-A58A-2199C01204DB}" srcOrd="2" destOrd="0" parTransId="{5C2A1B4C-91B0-DF4D-AB2B-0C482CA0AB39}" sibTransId="{0E15D539-56C1-414D-A4F1-52D1E0D9913C}"/>
    <dgm:cxn modelId="{11175CB4-68C1-C241-A8B3-436944D11D6A}" type="presOf" srcId="{2A18F5B6-0180-0746-BCC2-08B6FD544C5A}" destId="{A0F4C2F2-4992-3F4C-B719-FD253AAB5DF9}" srcOrd="0" destOrd="0" presId="urn:microsoft.com/office/officeart/2005/8/layout/vList2"/>
    <dgm:cxn modelId="{D4B4F887-6107-4340-8829-0CCDE76B16E2}" type="presOf" srcId="{B6B33186-26A3-9C41-BD08-9CD978E5711A}" destId="{47B3495A-4782-DF47-9043-24EC5E619F7C}" srcOrd="0" destOrd="0" presId="urn:microsoft.com/office/officeart/2005/8/layout/vList2"/>
    <dgm:cxn modelId="{04EA57A9-22BA-B24D-9BBF-96FE2A7E75CF}" type="presOf" srcId="{611DD6A6-A8F7-804E-999A-FC577CBF7E8C}" destId="{C2F8B514-865F-4C45-841C-9F4F9CA2266F}" srcOrd="0" destOrd="0" presId="urn:microsoft.com/office/officeart/2005/8/layout/vList2"/>
    <dgm:cxn modelId="{B00D351D-25B3-8449-A5E9-3B150B10093B}" type="presParOf" srcId="{A0F4C2F2-4992-3F4C-B719-FD253AAB5DF9}" destId="{BAC2D360-A21E-794B-A1FE-D041AD9517F4}" srcOrd="0" destOrd="0" presId="urn:microsoft.com/office/officeart/2005/8/layout/vList2"/>
    <dgm:cxn modelId="{9C4B0A22-1233-CD44-A667-D3DF513FC6AD}" type="presParOf" srcId="{A0F4C2F2-4992-3F4C-B719-FD253AAB5DF9}" destId="{47B3495A-4782-DF47-9043-24EC5E619F7C}" srcOrd="1" destOrd="0" presId="urn:microsoft.com/office/officeart/2005/8/layout/vList2"/>
    <dgm:cxn modelId="{BFE90F71-D18F-EE4F-9CAA-B210E7FB73F8}" type="presParOf" srcId="{A0F4C2F2-4992-3F4C-B719-FD253AAB5DF9}" destId="{C2F8B514-865F-4C45-841C-9F4F9CA2266F}" srcOrd="2" destOrd="0" presId="urn:microsoft.com/office/officeart/2005/8/layout/vList2"/>
    <dgm:cxn modelId="{55764672-9D2C-394C-8A36-384E2E0B3634}" type="presParOf" srcId="{A0F4C2F2-4992-3F4C-B719-FD253AAB5DF9}" destId="{34D4E65E-80C7-7A4D-BEAB-004BD3D67E70}" srcOrd="3" destOrd="0" presId="urn:microsoft.com/office/officeart/2005/8/layout/vList2"/>
    <dgm:cxn modelId="{7616B5BE-FCDC-494F-95DB-6593742E6FB6}" type="presParOf" srcId="{A0F4C2F2-4992-3F4C-B719-FD253AAB5DF9}" destId="{32559BAE-3781-FB45-8860-4C20AB083C34}" srcOrd="4" destOrd="0" presId="urn:microsoft.com/office/officeart/2005/8/layout/vList2"/>
    <dgm:cxn modelId="{304350DD-C76A-AC40-B257-F8907C894BF2}" type="presParOf" srcId="{A0F4C2F2-4992-3F4C-B719-FD253AAB5DF9}" destId="{72ABD9DB-5671-064B-ADAA-C8F04A4A5FA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AFF4B1E3-C3FB-3841-B5C0-69C5268D1C2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EB42F0A-47B5-0C45-8391-D7747AF602F0}">
      <dgm:prSet/>
      <dgm:spPr/>
      <dgm:t>
        <a:bodyPr/>
        <a:lstStyle/>
        <a:p>
          <a:pPr rtl="0"/>
          <a:r>
            <a:rPr lang="en-US" smtClean="0"/>
            <a:t>“Action” is initiated by a badged person.</a:t>
          </a:r>
          <a:endParaRPr lang="en-US"/>
        </a:p>
      </dgm:t>
    </dgm:pt>
    <dgm:pt modelId="{ECD84C44-B1E2-0543-8F22-09CCFFA5FA2D}" type="parTrans" cxnId="{F7B1526C-C587-B04E-907A-FA6AF3CF24EE}">
      <dgm:prSet/>
      <dgm:spPr/>
      <dgm:t>
        <a:bodyPr/>
        <a:lstStyle/>
        <a:p>
          <a:endParaRPr lang="en-US"/>
        </a:p>
      </dgm:t>
    </dgm:pt>
    <dgm:pt modelId="{DB81F4E6-5FF9-1144-B542-A7ADE153E88A}" type="sibTrans" cxnId="{F7B1526C-C587-B04E-907A-FA6AF3CF24EE}">
      <dgm:prSet/>
      <dgm:spPr/>
      <dgm:t>
        <a:bodyPr/>
        <a:lstStyle/>
        <a:p>
          <a:endParaRPr lang="en-US"/>
        </a:p>
      </dgm:t>
    </dgm:pt>
    <dgm:pt modelId="{7FAF98AB-8FEA-1244-B440-717281076BE2}">
      <dgm:prSet/>
      <dgm:spPr/>
      <dgm:t>
        <a:bodyPr/>
        <a:lstStyle/>
        <a:p>
          <a:pPr rtl="0"/>
          <a:r>
            <a:rPr lang="en-US" smtClean="0"/>
            <a:t>A760 Wall Unit detects “action” event, transmits long range 433 MHz signal with unique ID &amp; emits unique 915 MHz ID in short range field.</a:t>
          </a:r>
          <a:endParaRPr lang="en-US"/>
        </a:p>
      </dgm:t>
    </dgm:pt>
    <dgm:pt modelId="{9E857E5D-1189-CF4D-9022-E2074527CB97}" type="parTrans" cxnId="{07377272-D855-5F41-9456-6AF608E11540}">
      <dgm:prSet/>
      <dgm:spPr/>
      <dgm:t>
        <a:bodyPr/>
        <a:lstStyle/>
        <a:p>
          <a:endParaRPr lang="en-US"/>
        </a:p>
      </dgm:t>
    </dgm:pt>
    <dgm:pt modelId="{B955F081-0EF0-D54B-AFE4-1020EE7A6259}" type="sibTrans" cxnId="{07377272-D855-5F41-9456-6AF608E11540}">
      <dgm:prSet/>
      <dgm:spPr/>
      <dgm:t>
        <a:bodyPr/>
        <a:lstStyle/>
        <a:p>
          <a:endParaRPr lang="en-US"/>
        </a:p>
      </dgm:t>
    </dgm:pt>
    <dgm:pt modelId="{14F87216-9923-8141-8EB4-8D42C5C41033}">
      <dgm:prSet/>
      <dgm:spPr/>
      <dgm:t>
        <a:bodyPr/>
        <a:lstStyle/>
        <a:p>
          <a:pPr rtl="0"/>
          <a:r>
            <a:rPr lang="en-US" smtClean="0"/>
            <a:t>Badge receives 915 MHz transmission, decodes ID, and transmits an acknowledgement via 915 MHz.</a:t>
          </a:r>
          <a:endParaRPr lang="en-US"/>
        </a:p>
      </dgm:t>
    </dgm:pt>
    <dgm:pt modelId="{A8A360A1-C0F4-744C-B14E-6B10AC1EE01D}" type="parTrans" cxnId="{2F7FA5E9-4683-474F-913F-D6352A9C1E7C}">
      <dgm:prSet/>
      <dgm:spPr/>
      <dgm:t>
        <a:bodyPr/>
        <a:lstStyle/>
        <a:p>
          <a:endParaRPr lang="en-US"/>
        </a:p>
      </dgm:t>
    </dgm:pt>
    <dgm:pt modelId="{3776F3D6-1E35-1148-BCDA-6E3DF246C4E1}" type="sibTrans" cxnId="{2F7FA5E9-4683-474F-913F-D6352A9C1E7C}">
      <dgm:prSet/>
      <dgm:spPr/>
      <dgm:t>
        <a:bodyPr/>
        <a:lstStyle/>
        <a:p>
          <a:endParaRPr lang="en-US"/>
        </a:p>
      </dgm:t>
    </dgm:pt>
    <dgm:pt modelId="{D18B17E7-3FCF-8641-8140-9A39E747DD31}">
      <dgm:prSet/>
      <dgm:spPr/>
      <dgm:t>
        <a:bodyPr/>
        <a:lstStyle/>
        <a:p>
          <a:pPr rtl="0"/>
          <a:r>
            <a:rPr lang="en-US" smtClean="0"/>
            <a:t>Badge transmits via 433 MHz successful “transaction” including the ID of the Wall Unit.</a:t>
          </a:r>
          <a:endParaRPr lang="en-US"/>
        </a:p>
      </dgm:t>
    </dgm:pt>
    <dgm:pt modelId="{4F0F65EE-F543-6241-8BE2-5E7F97688B9A}" type="parTrans" cxnId="{8A6F8DC3-52A5-8B47-AC5B-304E01E3E398}">
      <dgm:prSet/>
      <dgm:spPr/>
      <dgm:t>
        <a:bodyPr/>
        <a:lstStyle/>
        <a:p>
          <a:endParaRPr lang="en-US"/>
        </a:p>
      </dgm:t>
    </dgm:pt>
    <dgm:pt modelId="{4B4547A7-36A0-3D49-8D3E-E463315D447A}" type="sibTrans" cxnId="{8A6F8DC3-52A5-8B47-AC5B-304E01E3E398}">
      <dgm:prSet/>
      <dgm:spPr/>
      <dgm:t>
        <a:bodyPr/>
        <a:lstStyle/>
        <a:p>
          <a:endParaRPr lang="en-US"/>
        </a:p>
      </dgm:t>
    </dgm:pt>
    <dgm:pt modelId="{28441C02-F95E-B74E-9998-2FD76FAD854B}">
      <dgm:prSet/>
      <dgm:spPr/>
      <dgm:t>
        <a:bodyPr/>
        <a:lstStyle/>
        <a:p>
          <a:pPr rtl="0"/>
          <a:r>
            <a:rPr lang="en-US" smtClean="0"/>
            <a:t>Wall Unit transmits via 433 MHz a successful “transaction” completion.</a:t>
          </a:r>
          <a:endParaRPr lang="en-US"/>
        </a:p>
      </dgm:t>
    </dgm:pt>
    <dgm:pt modelId="{DCF91C53-4849-6F41-8DC4-C26531D04597}" type="parTrans" cxnId="{9B5D092C-E2CA-0E49-BF97-A39F9C1D64D1}">
      <dgm:prSet/>
      <dgm:spPr/>
      <dgm:t>
        <a:bodyPr/>
        <a:lstStyle/>
        <a:p>
          <a:endParaRPr lang="en-US"/>
        </a:p>
      </dgm:t>
    </dgm:pt>
    <dgm:pt modelId="{355A5E97-5B27-1B4B-9909-FEACCC5DAD78}" type="sibTrans" cxnId="{9B5D092C-E2CA-0E49-BF97-A39F9C1D64D1}">
      <dgm:prSet/>
      <dgm:spPr/>
      <dgm:t>
        <a:bodyPr/>
        <a:lstStyle/>
        <a:p>
          <a:endParaRPr lang="en-US"/>
        </a:p>
      </dgm:t>
    </dgm:pt>
    <dgm:pt modelId="{F70A295D-A5D6-3B43-A878-3A1131D604EE}" type="pres">
      <dgm:prSet presAssocID="{AFF4B1E3-C3FB-3841-B5C0-69C5268D1C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A595A5-B750-5E44-A25A-1A1B2A263FD7}" type="pres">
      <dgm:prSet presAssocID="{BEB42F0A-47B5-0C45-8391-D7747AF602F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F20738-D086-F744-AF87-36794E739068}" type="pres">
      <dgm:prSet presAssocID="{DB81F4E6-5FF9-1144-B542-A7ADE153E88A}" presName="spacer" presStyleCnt="0"/>
      <dgm:spPr/>
    </dgm:pt>
    <dgm:pt modelId="{62B8DFCE-79BD-6345-AAB3-480CB962BCE8}" type="pres">
      <dgm:prSet presAssocID="{7FAF98AB-8FEA-1244-B440-717281076BE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71A29-B063-3446-AAED-AAE125F59685}" type="pres">
      <dgm:prSet presAssocID="{B955F081-0EF0-D54B-AFE4-1020EE7A6259}" presName="spacer" presStyleCnt="0"/>
      <dgm:spPr/>
    </dgm:pt>
    <dgm:pt modelId="{52FA7A67-821B-F246-859E-8A6CB408C5EB}" type="pres">
      <dgm:prSet presAssocID="{14F87216-9923-8141-8EB4-8D42C5C4103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5FE511-105B-9048-8FA9-690065F9AEC7}" type="pres">
      <dgm:prSet presAssocID="{3776F3D6-1E35-1148-BCDA-6E3DF246C4E1}" presName="spacer" presStyleCnt="0"/>
      <dgm:spPr/>
    </dgm:pt>
    <dgm:pt modelId="{05F650BE-877B-FC4C-B8A7-4BC82E2F5B82}" type="pres">
      <dgm:prSet presAssocID="{D18B17E7-3FCF-8641-8140-9A39E747DD3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691642-0ACB-464D-91A0-053ADB1C8C39}" type="pres">
      <dgm:prSet presAssocID="{4B4547A7-36A0-3D49-8D3E-E463315D447A}" presName="spacer" presStyleCnt="0"/>
      <dgm:spPr/>
    </dgm:pt>
    <dgm:pt modelId="{9126DC21-BFF5-E14A-8CD0-B377176457DC}" type="pres">
      <dgm:prSet presAssocID="{28441C02-F95E-B74E-9998-2FD76FAD854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5FB9FD-BF51-2144-89E2-108A4F0938D6}" type="presOf" srcId="{28441C02-F95E-B74E-9998-2FD76FAD854B}" destId="{9126DC21-BFF5-E14A-8CD0-B377176457DC}" srcOrd="0" destOrd="0" presId="urn:microsoft.com/office/officeart/2005/8/layout/vList2"/>
    <dgm:cxn modelId="{9B5D092C-E2CA-0E49-BF97-A39F9C1D64D1}" srcId="{AFF4B1E3-C3FB-3841-B5C0-69C5268D1C21}" destId="{28441C02-F95E-B74E-9998-2FD76FAD854B}" srcOrd="4" destOrd="0" parTransId="{DCF91C53-4849-6F41-8DC4-C26531D04597}" sibTransId="{355A5E97-5B27-1B4B-9909-FEACCC5DAD78}"/>
    <dgm:cxn modelId="{F9F59EF2-02FA-9747-B725-57281D851AA0}" type="presOf" srcId="{D18B17E7-3FCF-8641-8140-9A39E747DD31}" destId="{05F650BE-877B-FC4C-B8A7-4BC82E2F5B82}" srcOrd="0" destOrd="0" presId="urn:microsoft.com/office/officeart/2005/8/layout/vList2"/>
    <dgm:cxn modelId="{1565E07E-1DBA-A644-8DA3-51DFE037079D}" type="presOf" srcId="{AFF4B1E3-C3FB-3841-B5C0-69C5268D1C21}" destId="{F70A295D-A5D6-3B43-A878-3A1131D604EE}" srcOrd="0" destOrd="0" presId="urn:microsoft.com/office/officeart/2005/8/layout/vList2"/>
    <dgm:cxn modelId="{8A6F8DC3-52A5-8B47-AC5B-304E01E3E398}" srcId="{AFF4B1E3-C3FB-3841-B5C0-69C5268D1C21}" destId="{D18B17E7-3FCF-8641-8140-9A39E747DD31}" srcOrd="3" destOrd="0" parTransId="{4F0F65EE-F543-6241-8BE2-5E7F97688B9A}" sibTransId="{4B4547A7-36A0-3D49-8D3E-E463315D447A}"/>
    <dgm:cxn modelId="{2F7FA5E9-4683-474F-913F-D6352A9C1E7C}" srcId="{AFF4B1E3-C3FB-3841-B5C0-69C5268D1C21}" destId="{14F87216-9923-8141-8EB4-8D42C5C41033}" srcOrd="2" destOrd="0" parTransId="{A8A360A1-C0F4-744C-B14E-6B10AC1EE01D}" sibTransId="{3776F3D6-1E35-1148-BCDA-6E3DF246C4E1}"/>
    <dgm:cxn modelId="{07377272-D855-5F41-9456-6AF608E11540}" srcId="{AFF4B1E3-C3FB-3841-B5C0-69C5268D1C21}" destId="{7FAF98AB-8FEA-1244-B440-717281076BE2}" srcOrd="1" destOrd="0" parTransId="{9E857E5D-1189-CF4D-9022-E2074527CB97}" sibTransId="{B955F081-0EF0-D54B-AFE4-1020EE7A6259}"/>
    <dgm:cxn modelId="{F7B1526C-C587-B04E-907A-FA6AF3CF24EE}" srcId="{AFF4B1E3-C3FB-3841-B5C0-69C5268D1C21}" destId="{BEB42F0A-47B5-0C45-8391-D7747AF602F0}" srcOrd="0" destOrd="0" parTransId="{ECD84C44-B1E2-0543-8F22-09CCFFA5FA2D}" sibTransId="{DB81F4E6-5FF9-1144-B542-A7ADE153E88A}"/>
    <dgm:cxn modelId="{0A2B610A-6768-2648-8E67-428D50F17ECA}" type="presOf" srcId="{BEB42F0A-47B5-0C45-8391-D7747AF602F0}" destId="{86A595A5-B750-5E44-A25A-1A1B2A263FD7}" srcOrd="0" destOrd="0" presId="urn:microsoft.com/office/officeart/2005/8/layout/vList2"/>
    <dgm:cxn modelId="{107F194F-FAF0-9F48-ADFA-B9AC6BCE0B58}" type="presOf" srcId="{14F87216-9923-8141-8EB4-8D42C5C41033}" destId="{52FA7A67-821B-F246-859E-8A6CB408C5EB}" srcOrd="0" destOrd="0" presId="urn:microsoft.com/office/officeart/2005/8/layout/vList2"/>
    <dgm:cxn modelId="{94217908-0EFF-2643-B8BD-9AB19B2B4852}" type="presOf" srcId="{7FAF98AB-8FEA-1244-B440-717281076BE2}" destId="{62B8DFCE-79BD-6345-AAB3-480CB962BCE8}" srcOrd="0" destOrd="0" presId="urn:microsoft.com/office/officeart/2005/8/layout/vList2"/>
    <dgm:cxn modelId="{AAC2922D-79CB-C847-932C-A3F2E8F22C10}" type="presParOf" srcId="{F70A295D-A5D6-3B43-A878-3A1131D604EE}" destId="{86A595A5-B750-5E44-A25A-1A1B2A263FD7}" srcOrd="0" destOrd="0" presId="urn:microsoft.com/office/officeart/2005/8/layout/vList2"/>
    <dgm:cxn modelId="{E70919F8-4C76-944D-8CF9-7E19F646BCCB}" type="presParOf" srcId="{F70A295D-A5D6-3B43-A878-3A1131D604EE}" destId="{23F20738-D086-F744-AF87-36794E739068}" srcOrd="1" destOrd="0" presId="urn:microsoft.com/office/officeart/2005/8/layout/vList2"/>
    <dgm:cxn modelId="{ECE2AB9E-8C98-0D41-A1A9-FC19954F4CE4}" type="presParOf" srcId="{F70A295D-A5D6-3B43-A878-3A1131D604EE}" destId="{62B8DFCE-79BD-6345-AAB3-480CB962BCE8}" srcOrd="2" destOrd="0" presId="urn:microsoft.com/office/officeart/2005/8/layout/vList2"/>
    <dgm:cxn modelId="{1C62CEAD-03ED-544B-9DD3-309AFEB086AB}" type="presParOf" srcId="{F70A295D-A5D6-3B43-A878-3A1131D604EE}" destId="{48E71A29-B063-3446-AAED-AAE125F59685}" srcOrd="3" destOrd="0" presId="urn:microsoft.com/office/officeart/2005/8/layout/vList2"/>
    <dgm:cxn modelId="{296957E9-A106-DC4E-BDB2-31AED916B107}" type="presParOf" srcId="{F70A295D-A5D6-3B43-A878-3A1131D604EE}" destId="{52FA7A67-821B-F246-859E-8A6CB408C5EB}" srcOrd="4" destOrd="0" presId="urn:microsoft.com/office/officeart/2005/8/layout/vList2"/>
    <dgm:cxn modelId="{36BF19D1-0B8B-424E-BE0B-9421575E2F14}" type="presParOf" srcId="{F70A295D-A5D6-3B43-A878-3A1131D604EE}" destId="{215FE511-105B-9048-8FA9-690065F9AEC7}" srcOrd="5" destOrd="0" presId="urn:microsoft.com/office/officeart/2005/8/layout/vList2"/>
    <dgm:cxn modelId="{49A20857-37B4-8E4A-A9E2-17F3F50DD83C}" type="presParOf" srcId="{F70A295D-A5D6-3B43-A878-3A1131D604EE}" destId="{05F650BE-877B-FC4C-B8A7-4BC82E2F5B82}" srcOrd="6" destOrd="0" presId="urn:microsoft.com/office/officeart/2005/8/layout/vList2"/>
    <dgm:cxn modelId="{32C9C0A7-38C5-5D4A-A9D3-9A836FEF5DC1}" type="presParOf" srcId="{F70A295D-A5D6-3B43-A878-3A1131D604EE}" destId="{AA691642-0ACB-464D-91A0-053ADB1C8C39}" srcOrd="7" destOrd="0" presId="urn:microsoft.com/office/officeart/2005/8/layout/vList2"/>
    <dgm:cxn modelId="{78650FC0-4521-D442-B523-25F11581B177}" type="presParOf" srcId="{F70A295D-A5D6-3B43-A878-3A1131D604EE}" destId="{9126DC21-BFF5-E14A-8CD0-B377176457D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5D0F931F-26BE-45EB-B54C-D58B2EEF943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586C9CE-75DF-4048-9393-6489B705FC97}">
      <dgm:prSet/>
      <dgm:spPr/>
      <dgm:t>
        <a:bodyPr/>
        <a:lstStyle/>
        <a:p>
          <a:pPr algn="ctr" rtl="0"/>
          <a:r>
            <a:rPr lang="en-US" smtClean="0"/>
            <a:t>Wire-Free Environmental &amp; Power Monitoring</a:t>
          </a:r>
          <a:endParaRPr lang="en-US"/>
        </a:p>
      </dgm:t>
    </dgm:pt>
    <dgm:pt modelId="{8DEE2AAA-7BC2-47AA-82AC-D64A3F34268A}" type="parTrans" cxnId="{D6221D81-C8AC-4BBF-ACEF-AC5AADBD91EC}">
      <dgm:prSet/>
      <dgm:spPr/>
      <dgm:t>
        <a:bodyPr/>
        <a:lstStyle/>
        <a:p>
          <a:endParaRPr lang="en-US"/>
        </a:p>
      </dgm:t>
    </dgm:pt>
    <dgm:pt modelId="{9174630B-FECE-4CD2-86B7-6BDCC9AA3B44}" type="sibTrans" cxnId="{D6221D81-C8AC-4BBF-ACEF-AC5AADBD91EC}">
      <dgm:prSet/>
      <dgm:spPr/>
      <dgm:t>
        <a:bodyPr/>
        <a:lstStyle/>
        <a:p>
          <a:endParaRPr lang="en-US"/>
        </a:p>
      </dgm:t>
    </dgm:pt>
    <dgm:pt modelId="{B5280A51-5505-49B7-8164-070C6BF9CCFC}" type="pres">
      <dgm:prSet presAssocID="{5D0F931F-26BE-45EB-B54C-D58B2EEF94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2D8ABD-871B-481E-8072-179D83B5472E}" type="pres">
      <dgm:prSet presAssocID="{A586C9CE-75DF-4048-9393-6489B705FC9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221D81-C8AC-4BBF-ACEF-AC5AADBD91EC}" srcId="{5D0F931F-26BE-45EB-B54C-D58B2EEF9437}" destId="{A586C9CE-75DF-4048-9393-6489B705FC97}" srcOrd="0" destOrd="0" parTransId="{8DEE2AAA-7BC2-47AA-82AC-D64A3F34268A}" sibTransId="{9174630B-FECE-4CD2-86B7-6BDCC9AA3B44}"/>
    <dgm:cxn modelId="{D2D77CB6-5EEC-4C40-89CD-3A0B3E819BF0}" type="presOf" srcId="{5D0F931F-26BE-45EB-B54C-D58B2EEF9437}" destId="{B5280A51-5505-49B7-8164-070C6BF9CCFC}" srcOrd="0" destOrd="0" presId="urn:microsoft.com/office/officeart/2005/8/layout/vList2"/>
    <dgm:cxn modelId="{F1ACF583-B0AB-0D40-AA84-19969558A1DD}" type="presOf" srcId="{A586C9CE-75DF-4048-9393-6489B705FC97}" destId="{1E2D8ABD-871B-481E-8072-179D83B5472E}" srcOrd="0" destOrd="0" presId="urn:microsoft.com/office/officeart/2005/8/layout/vList2"/>
    <dgm:cxn modelId="{274C674E-3C95-4D49-81C2-B078310F5A66}" type="presParOf" srcId="{B5280A51-5505-49B7-8164-070C6BF9CCFC}" destId="{1E2D8ABD-871B-481E-8072-179D83B5472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D33E7F53-2E47-488C-A0DE-A90D59AE09E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B550FC-EC0F-4B5E-85D6-BE78C1125EF7}">
      <dgm:prSet custT="1"/>
      <dgm:spPr/>
      <dgm:t>
        <a:bodyPr/>
        <a:lstStyle/>
        <a:p>
          <a:pPr rtl="0"/>
          <a:r>
            <a:rPr lang="en-US" sz="2400" b="1" dirty="0" smtClean="0"/>
            <a:t>The high cost of wire</a:t>
          </a:r>
          <a:endParaRPr lang="en-US" sz="3600" b="1" dirty="0"/>
        </a:p>
      </dgm:t>
    </dgm:pt>
    <dgm:pt modelId="{4A25867C-2FD2-4F5F-BE94-4AD35D042EA7}" type="parTrans" cxnId="{39FC815A-0842-4C1B-A312-1AF04E6C33D8}">
      <dgm:prSet/>
      <dgm:spPr/>
      <dgm:t>
        <a:bodyPr/>
        <a:lstStyle/>
        <a:p>
          <a:endParaRPr lang="en-US"/>
        </a:p>
      </dgm:t>
    </dgm:pt>
    <dgm:pt modelId="{25ADEA90-69BD-40DB-A740-D650D3FCE803}" type="sibTrans" cxnId="{39FC815A-0842-4C1B-A312-1AF04E6C33D8}">
      <dgm:prSet/>
      <dgm:spPr/>
      <dgm:t>
        <a:bodyPr/>
        <a:lstStyle/>
        <a:p>
          <a:endParaRPr lang="en-US"/>
        </a:p>
      </dgm:t>
    </dgm:pt>
    <dgm:pt modelId="{A2761F0F-4A07-4F8D-B006-F32795C206B1}">
      <dgm:prSet custT="1"/>
      <dgm:spPr/>
      <dgm:t>
        <a:bodyPr/>
        <a:lstStyle/>
        <a:p>
          <a:pPr rtl="0"/>
          <a:r>
            <a:rPr lang="en-US" sz="1800" i="1" dirty="0" smtClean="0"/>
            <a:t>Expensive sensors and appliances</a:t>
          </a:r>
          <a:endParaRPr lang="en-US" sz="1800" dirty="0"/>
        </a:p>
      </dgm:t>
    </dgm:pt>
    <dgm:pt modelId="{0BC981E4-A640-4A7C-B2BD-3E1A6BD3A62A}" type="parTrans" cxnId="{91AB3D09-D427-4A1F-845A-BDD5C928121E}">
      <dgm:prSet/>
      <dgm:spPr/>
      <dgm:t>
        <a:bodyPr/>
        <a:lstStyle/>
        <a:p>
          <a:endParaRPr lang="en-US"/>
        </a:p>
      </dgm:t>
    </dgm:pt>
    <dgm:pt modelId="{CC773FD0-6084-4B9E-8679-227C18476C51}" type="sibTrans" cxnId="{91AB3D09-D427-4A1F-845A-BDD5C928121E}">
      <dgm:prSet/>
      <dgm:spPr/>
      <dgm:t>
        <a:bodyPr/>
        <a:lstStyle/>
        <a:p>
          <a:endParaRPr lang="en-US"/>
        </a:p>
      </dgm:t>
    </dgm:pt>
    <dgm:pt modelId="{DD2D7ED5-A51F-4372-88B0-301DD34DB0A1}">
      <dgm:prSet custT="1"/>
      <dgm:spPr/>
      <dgm:t>
        <a:bodyPr/>
        <a:lstStyle/>
        <a:p>
          <a:pPr rtl="0"/>
          <a:r>
            <a:rPr lang="en-US" sz="1800" i="1" dirty="0" smtClean="0"/>
            <a:t>Time consuming and difficult to deploy / redeploy</a:t>
          </a:r>
          <a:endParaRPr lang="en-US" sz="1800" dirty="0"/>
        </a:p>
      </dgm:t>
    </dgm:pt>
    <dgm:pt modelId="{EC69F0D0-A4E6-494F-ACA9-362E9298F409}" type="parTrans" cxnId="{0B9C60D6-9374-4591-B2AE-3475BD3CD54E}">
      <dgm:prSet/>
      <dgm:spPr/>
      <dgm:t>
        <a:bodyPr/>
        <a:lstStyle/>
        <a:p>
          <a:endParaRPr lang="en-US"/>
        </a:p>
      </dgm:t>
    </dgm:pt>
    <dgm:pt modelId="{C1F4DEBC-90C6-4B0B-8587-7150304C3F41}" type="sibTrans" cxnId="{0B9C60D6-9374-4591-B2AE-3475BD3CD54E}">
      <dgm:prSet/>
      <dgm:spPr/>
      <dgm:t>
        <a:bodyPr/>
        <a:lstStyle/>
        <a:p>
          <a:endParaRPr lang="en-US"/>
        </a:p>
      </dgm:t>
    </dgm:pt>
    <dgm:pt modelId="{0CC98F3B-FA47-4068-B61D-132BEB0E273A}">
      <dgm:prSet custT="1"/>
      <dgm:spPr/>
      <dgm:t>
        <a:bodyPr/>
        <a:lstStyle/>
        <a:p>
          <a:pPr rtl="0"/>
          <a:r>
            <a:rPr lang="en-US" sz="1800" i="1" dirty="0" smtClean="0"/>
            <a:t>Expensive to deploy</a:t>
          </a:r>
          <a:endParaRPr lang="en-US" sz="1800" dirty="0"/>
        </a:p>
      </dgm:t>
    </dgm:pt>
    <dgm:pt modelId="{40D64126-0AE3-49BF-BBCF-378FDD5C6D96}" type="parTrans" cxnId="{3ED5134D-7300-4CF0-8673-DEC1EE4D37FD}">
      <dgm:prSet/>
      <dgm:spPr/>
      <dgm:t>
        <a:bodyPr/>
        <a:lstStyle/>
        <a:p>
          <a:endParaRPr lang="en-US"/>
        </a:p>
      </dgm:t>
    </dgm:pt>
    <dgm:pt modelId="{B311C6C8-6C15-4349-98D8-1C2C3CA7C0A2}" type="sibTrans" cxnId="{3ED5134D-7300-4CF0-8673-DEC1EE4D37FD}">
      <dgm:prSet/>
      <dgm:spPr/>
      <dgm:t>
        <a:bodyPr/>
        <a:lstStyle/>
        <a:p>
          <a:endParaRPr lang="en-US"/>
        </a:p>
      </dgm:t>
    </dgm:pt>
    <dgm:pt modelId="{0C2F4A57-C917-4A09-A5D0-1B21611F7501}">
      <dgm:prSet custT="1"/>
      <dgm:spPr/>
      <dgm:t>
        <a:bodyPr/>
        <a:lstStyle/>
        <a:p>
          <a:pPr rtl="0"/>
          <a:r>
            <a:rPr lang="en-US" sz="1800" i="1" dirty="0" smtClean="0"/>
            <a:t>Inflexible </a:t>
          </a:r>
          <a:endParaRPr lang="en-US" sz="1800" dirty="0"/>
        </a:p>
      </dgm:t>
    </dgm:pt>
    <dgm:pt modelId="{62CDDD1B-EE1A-4157-A431-52F35A09C3CC}" type="parTrans" cxnId="{8B06C7D8-0D12-4822-930E-934AC3864ABE}">
      <dgm:prSet/>
      <dgm:spPr/>
      <dgm:t>
        <a:bodyPr/>
        <a:lstStyle/>
        <a:p>
          <a:endParaRPr lang="en-US"/>
        </a:p>
      </dgm:t>
    </dgm:pt>
    <dgm:pt modelId="{50F70F7D-73E0-4235-BE15-3D8BEEBB4A4E}" type="sibTrans" cxnId="{8B06C7D8-0D12-4822-930E-934AC3864ABE}">
      <dgm:prSet/>
      <dgm:spPr/>
      <dgm:t>
        <a:bodyPr/>
        <a:lstStyle/>
        <a:p>
          <a:endParaRPr lang="en-US"/>
        </a:p>
      </dgm:t>
    </dgm:pt>
    <dgm:pt modelId="{0D8685F9-F99C-46FD-8AE3-F3D0DD1A6CAE}">
      <dgm:prSet custT="1"/>
      <dgm:spPr/>
      <dgm:t>
        <a:bodyPr/>
        <a:lstStyle/>
        <a:p>
          <a:pPr rtl="0"/>
          <a:r>
            <a:rPr lang="en-US" sz="1800" i="1" dirty="0" smtClean="0"/>
            <a:t>Mounting issues &amp; awkward for use in front of racks</a:t>
          </a:r>
          <a:endParaRPr lang="en-US" sz="1800" dirty="0"/>
        </a:p>
      </dgm:t>
    </dgm:pt>
    <dgm:pt modelId="{765DD0C2-107E-4596-83AF-15BB7CC271A3}" type="parTrans" cxnId="{34CE6712-962D-49BF-8FA7-F09EA89E76EF}">
      <dgm:prSet/>
      <dgm:spPr/>
      <dgm:t>
        <a:bodyPr/>
        <a:lstStyle/>
        <a:p>
          <a:endParaRPr lang="en-US"/>
        </a:p>
      </dgm:t>
    </dgm:pt>
    <dgm:pt modelId="{44519C6F-520A-4037-9D9C-5773053F5B92}" type="sibTrans" cxnId="{34CE6712-962D-49BF-8FA7-F09EA89E76EF}">
      <dgm:prSet/>
      <dgm:spPr/>
      <dgm:t>
        <a:bodyPr/>
        <a:lstStyle/>
        <a:p>
          <a:endParaRPr lang="en-US"/>
        </a:p>
      </dgm:t>
    </dgm:pt>
    <dgm:pt modelId="{94F10CC3-83EF-4AF4-8C24-1B413D9F4816}">
      <dgm:prSet custT="1"/>
      <dgm:spPr/>
      <dgm:t>
        <a:bodyPr/>
        <a:lstStyle/>
        <a:p>
          <a:pPr rtl="0"/>
          <a:r>
            <a:rPr lang="en-US" sz="2400" b="1" dirty="0" smtClean="0"/>
            <a:t>The high cost of power</a:t>
          </a:r>
          <a:endParaRPr lang="en-US" sz="2400" dirty="0"/>
        </a:p>
      </dgm:t>
    </dgm:pt>
    <dgm:pt modelId="{CE68A96D-1803-4993-A78B-9B23657D7BEF}" type="parTrans" cxnId="{CAE96D99-66CA-42A2-B173-2DEA2C6E1E8B}">
      <dgm:prSet/>
      <dgm:spPr/>
      <dgm:t>
        <a:bodyPr/>
        <a:lstStyle/>
        <a:p>
          <a:endParaRPr lang="en-US"/>
        </a:p>
      </dgm:t>
    </dgm:pt>
    <dgm:pt modelId="{49A1F819-2808-4253-AD01-D0255B1CE7E5}" type="sibTrans" cxnId="{CAE96D99-66CA-42A2-B173-2DEA2C6E1E8B}">
      <dgm:prSet/>
      <dgm:spPr/>
      <dgm:t>
        <a:bodyPr/>
        <a:lstStyle/>
        <a:p>
          <a:endParaRPr lang="en-US"/>
        </a:p>
      </dgm:t>
    </dgm:pt>
    <dgm:pt modelId="{8A303643-049F-4227-8A4D-9C6D8FEBE94C}">
      <dgm:prSet custT="1"/>
      <dgm:spPr/>
      <dgm:t>
        <a:bodyPr/>
        <a:lstStyle/>
        <a:p>
          <a:pPr rtl="0"/>
          <a:r>
            <a:rPr lang="en-US" sz="1800" i="1" dirty="0" smtClean="0"/>
            <a:t>Power and cooling costs exceed capital asset costs</a:t>
          </a:r>
          <a:endParaRPr lang="en-US" sz="1800" dirty="0"/>
        </a:p>
      </dgm:t>
    </dgm:pt>
    <dgm:pt modelId="{FCE394B5-6E79-4407-A646-BBC643E84233}" type="parTrans" cxnId="{1581D073-C948-45E1-8983-F932EC758A55}">
      <dgm:prSet/>
      <dgm:spPr/>
      <dgm:t>
        <a:bodyPr/>
        <a:lstStyle/>
        <a:p>
          <a:endParaRPr lang="en-US"/>
        </a:p>
      </dgm:t>
    </dgm:pt>
    <dgm:pt modelId="{373B3CE1-8332-40EE-A35E-9CBE281E56D9}" type="sibTrans" cxnId="{1581D073-C948-45E1-8983-F932EC758A55}">
      <dgm:prSet/>
      <dgm:spPr/>
      <dgm:t>
        <a:bodyPr/>
        <a:lstStyle/>
        <a:p>
          <a:endParaRPr lang="en-US"/>
        </a:p>
      </dgm:t>
    </dgm:pt>
    <dgm:pt modelId="{4753C7AE-D7F4-4F2D-AE75-A96BAD42E17C}">
      <dgm:prSet custT="1"/>
      <dgm:spPr/>
      <dgm:t>
        <a:bodyPr/>
        <a:lstStyle/>
        <a:p>
          <a:pPr rtl="0"/>
          <a:r>
            <a:rPr lang="en-US" sz="1800" i="1" dirty="0" smtClean="0"/>
            <a:t>Inability to optimize data center for energy efficiency, asset use</a:t>
          </a:r>
          <a:endParaRPr lang="en-US" sz="1800" dirty="0"/>
        </a:p>
      </dgm:t>
    </dgm:pt>
    <dgm:pt modelId="{1D292193-D3C3-44B1-86C0-B448D57D209B}" type="parTrans" cxnId="{1C542478-7841-444B-A51D-AE21E9E4FE10}">
      <dgm:prSet/>
      <dgm:spPr/>
      <dgm:t>
        <a:bodyPr/>
        <a:lstStyle/>
        <a:p>
          <a:endParaRPr lang="en-US"/>
        </a:p>
      </dgm:t>
    </dgm:pt>
    <dgm:pt modelId="{AE6877B5-C45C-4632-886F-C74ED56F56A2}" type="sibTrans" cxnId="{1C542478-7841-444B-A51D-AE21E9E4FE10}">
      <dgm:prSet/>
      <dgm:spPr/>
      <dgm:t>
        <a:bodyPr/>
        <a:lstStyle/>
        <a:p>
          <a:endParaRPr lang="en-US"/>
        </a:p>
      </dgm:t>
    </dgm:pt>
    <dgm:pt modelId="{043FEDFC-6328-184C-95F9-0E6D513DE1E4}">
      <dgm:prSet custT="1"/>
      <dgm:spPr/>
      <dgm:t>
        <a:bodyPr/>
        <a:lstStyle/>
        <a:p>
          <a:pPr rtl="0"/>
          <a:r>
            <a:rPr lang="en-US" sz="1800" i="1" dirty="0" smtClean="0"/>
            <a:t>For every 1° F that air temperatures are reduced results a 2% power cost savings results</a:t>
          </a:r>
          <a:endParaRPr lang="en-US" sz="1800" i="1" dirty="0"/>
        </a:p>
      </dgm:t>
    </dgm:pt>
    <dgm:pt modelId="{2F957EEB-5BCF-7640-8B38-704F7EF59D20}" type="parTrans" cxnId="{CE0ECFE5-A71D-4B4B-8ED8-B02F3C9C64C3}">
      <dgm:prSet/>
      <dgm:spPr/>
      <dgm:t>
        <a:bodyPr/>
        <a:lstStyle/>
        <a:p>
          <a:endParaRPr lang="en-US"/>
        </a:p>
      </dgm:t>
    </dgm:pt>
    <dgm:pt modelId="{A3FEBEC7-E736-5943-B972-D76A01D2C65E}" type="sibTrans" cxnId="{CE0ECFE5-A71D-4B4B-8ED8-B02F3C9C64C3}">
      <dgm:prSet/>
      <dgm:spPr/>
      <dgm:t>
        <a:bodyPr/>
        <a:lstStyle/>
        <a:p>
          <a:endParaRPr lang="en-US"/>
        </a:p>
      </dgm:t>
    </dgm:pt>
    <dgm:pt modelId="{28875008-37C2-7345-BD0A-4CD068C27D10}" type="pres">
      <dgm:prSet presAssocID="{D33E7F53-2E47-488C-A0DE-A90D59AE09E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D59C79-EB3B-2946-AA3D-0C8EC1C37666}" type="pres">
      <dgm:prSet presAssocID="{22B550FC-EC0F-4B5E-85D6-BE78C1125EF7}" presName="comp" presStyleCnt="0"/>
      <dgm:spPr/>
      <dgm:t>
        <a:bodyPr/>
        <a:lstStyle/>
        <a:p>
          <a:endParaRPr lang="en-US"/>
        </a:p>
      </dgm:t>
    </dgm:pt>
    <dgm:pt modelId="{1E375D25-8228-C941-8505-458A8651A1F6}" type="pres">
      <dgm:prSet presAssocID="{22B550FC-EC0F-4B5E-85D6-BE78C1125EF7}" presName="box" presStyleLbl="node1" presStyleIdx="0" presStyleCnt="2"/>
      <dgm:spPr/>
      <dgm:t>
        <a:bodyPr/>
        <a:lstStyle/>
        <a:p>
          <a:endParaRPr lang="en-US"/>
        </a:p>
      </dgm:t>
    </dgm:pt>
    <dgm:pt modelId="{E10E56D5-36D2-E342-A055-AB1FB87932A6}" type="pres">
      <dgm:prSet presAssocID="{22B550FC-EC0F-4B5E-85D6-BE78C1125EF7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ADF5CAC-8E2D-724D-9958-0D67AD76CCA3}" type="pres">
      <dgm:prSet presAssocID="{22B550FC-EC0F-4B5E-85D6-BE78C1125EF7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ED62CC-4C5E-5D43-A3E2-EDC63D87BC45}" type="pres">
      <dgm:prSet presAssocID="{25ADEA90-69BD-40DB-A740-D650D3FCE803}" presName="spacer" presStyleCnt="0"/>
      <dgm:spPr/>
      <dgm:t>
        <a:bodyPr/>
        <a:lstStyle/>
        <a:p>
          <a:endParaRPr lang="en-US"/>
        </a:p>
      </dgm:t>
    </dgm:pt>
    <dgm:pt modelId="{14187DF3-F4C7-E24A-B6B0-CBD1CA390F18}" type="pres">
      <dgm:prSet presAssocID="{94F10CC3-83EF-4AF4-8C24-1B413D9F4816}" presName="comp" presStyleCnt="0"/>
      <dgm:spPr/>
      <dgm:t>
        <a:bodyPr/>
        <a:lstStyle/>
        <a:p>
          <a:endParaRPr lang="en-US"/>
        </a:p>
      </dgm:t>
    </dgm:pt>
    <dgm:pt modelId="{5920B2AB-9403-F24F-B741-E8363E233AEB}" type="pres">
      <dgm:prSet presAssocID="{94F10CC3-83EF-4AF4-8C24-1B413D9F4816}" presName="box" presStyleLbl="node1" presStyleIdx="1" presStyleCnt="2"/>
      <dgm:spPr/>
      <dgm:t>
        <a:bodyPr/>
        <a:lstStyle/>
        <a:p>
          <a:endParaRPr lang="en-US"/>
        </a:p>
      </dgm:t>
    </dgm:pt>
    <dgm:pt modelId="{CCC9B8B9-4C6D-364A-9146-F80ABC0AB3D2}" type="pres">
      <dgm:prSet presAssocID="{94F10CC3-83EF-4AF4-8C24-1B413D9F4816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78BBB40-221B-384B-AC04-1E52ADD30205}" type="pres">
      <dgm:prSet presAssocID="{94F10CC3-83EF-4AF4-8C24-1B413D9F4816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4B116E-A5C7-5B4C-AAB4-215BC2567A08}" type="presOf" srcId="{043FEDFC-6328-184C-95F9-0E6D513DE1E4}" destId="{5920B2AB-9403-F24F-B741-E8363E233AEB}" srcOrd="0" destOrd="3" presId="urn:microsoft.com/office/officeart/2005/8/layout/vList4"/>
    <dgm:cxn modelId="{1581D073-C948-45E1-8983-F932EC758A55}" srcId="{94F10CC3-83EF-4AF4-8C24-1B413D9F4816}" destId="{8A303643-049F-4227-8A4D-9C6D8FEBE94C}" srcOrd="0" destOrd="0" parTransId="{FCE394B5-6E79-4407-A646-BBC643E84233}" sibTransId="{373B3CE1-8332-40EE-A35E-9CBE281E56D9}"/>
    <dgm:cxn modelId="{34CE6712-962D-49BF-8FA7-F09EA89E76EF}" srcId="{22B550FC-EC0F-4B5E-85D6-BE78C1125EF7}" destId="{0D8685F9-F99C-46FD-8AE3-F3D0DD1A6CAE}" srcOrd="4" destOrd="0" parTransId="{765DD0C2-107E-4596-83AF-15BB7CC271A3}" sibTransId="{44519C6F-520A-4037-9D9C-5773053F5B92}"/>
    <dgm:cxn modelId="{3E2C579E-E6DE-D345-9CBF-5A13287887C1}" type="presOf" srcId="{DD2D7ED5-A51F-4372-88B0-301DD34DB0A1}" destId="{2ADF5CAC-8E2D-724D-9958-0D67AD76CCA3}" srcOrd="1" destOrd="2" presId="urn:microsoft.com/office/officeart/2005/8/layout/vList4"/>
    <dgm:cxn modelId="{3ED5134D-7300-4CF0-8673-DEC1EE4D37FD}" srcId="{22B550FC-EC0F-4B5E-85D6-BE78C1125EF7}" destId="{0CC98F3B-FA47-4068-B61D-132BEB0E273A}" srcOrd="2" destOrd="0" parTransId="{40D64126-0AE3-49BF-BBCF-378FDD5C6D96}" sibTransId="{B311C6C8-6C15-4349-98D8-1C2C3CA7C0A2}"/>
    <dgm:cxn modelId="{2AA5B52E-2B70-0840-9BEC-F49247089D1E}" type="presOf" srcId="{0CC98F3B-FA47-4068-B61D-132BEB0E273A}" destId="{1E375D25-8228-C941-8505-458A8651A1F6}" srcOrd="0" destOrd="3" presId="urn:microsoft.com/office/officeart/2005/8/layout/vList4"/>
    <dgm:cxn modelId="{974942C7-A2B4-4C40-B1BF-D89D8E0ED7F0}" type="presOf" srcId="{0C2F4A57-C917-4A09-A5D0-1B21611F7501}" destId="{1E375D25-8228-C941-8505-458A8651A1F6}" srcOrd="0" destOrd="4" presId="urn:microsoft.com/office/officeart/2005/8/layout/vList4"/>
    <dgm:cxn modelId="{B79D5F87-7F19-AE4E-8FFA-6B4785EEA68D}" type="presOf" srcId="{8A303643-049F-4227-8A4D-9C6D8FEBE94C}" destId="{B78BBB40-221B-384B-AC04-1E52ADD30205}" srcOrd="1" destOrd="1" presId="urn:microsoft.com/office/officeart/2005/8/layout/vList4"/>
    <dgm:cxn modelId="{91AB3D09-D427-4A1F-845A-BDD5C928121E}" srcId="{22B550FC-EC0F-4B5E-85D6-BE78C1125EF7}" destId="{A2761F0F-4A07-4F8D-B006-F32795C206B1}" srcOrd="0" destOrd="0" parTransId="{0BC981E4-A640-4A7C-B2BD-3E1A6BD3A62A}" sibTransId="{CC773FD0-6084-4B9E-8679-227C18476C51}"/>
    <dgm:cxn modelId="{3BB5BE8E-E8A9-EA46-B61F-0F9D4AD613A2}" type="presOf" srcId="{0CC98F3B-FA47-4068-B61D-132BEB0E273A}" destId="{2ADF5CAC-8E2D-724D-9958-0D67AD76CCA3}" srcOrd="1" destOrd="3" presId="urn:microsoft.com/office/officeart/2005/8/layout/vList4"/>
    <dgm:cxn modelId="{8084CB66-52CE-1440-B1BF-B7B222400A03}" type="presOf" srcId="{A2761F0F-4A07-4F8D-B006-F32795C206B1}" destId="{1E375D25-8228-C941-8505-458A8651A1F6}" srcOrd="0" destOrd="1" presId="urn:microsoft.com/office/officeart/2005/8/layout/vList4"/>
    <dgm:cxn modelId="{F37F26C6-0931-FE4A-8A69-415791F4650A}" type="presOf" srcId="{0D8685F9-F99C-46FD-8AE3-F3D0DD1A6CAE}" destId="{1E375D25-8228-C941-8505-458A8651A1F6}" srcOrd="0" destOrd="5" presId="urn:microsoft.com/office/officeart/2005/8/layout/vList4"/>
    <dgm:cxn modelId="{8B06C7D8-0D12-4822-930E-934AC3864ABE}" srcId="{22B550FC-EC0F-4B5E-85D6-BE78C1125EF7}" destId="{0C2F4A57-C917-4A09-A5D0-1B21611F7501}" srcOrd="3" destOrd="0" parTransId="{62CDDD1B-EE1A-4157-A431-52F35A09C3CC}" sibTransId="{50F70F7D-73E0-4235-BE15-3D8BEEBB4A4E}"/>
    <dgm:cxn modelId="{33927146-3261-8A46-961F-4028CF5F96D7}" type="presOf" srcId="{22B550FC-EC0F-4B5E-85D6-BE78C1125EF7}" destId="{1E375D25-8228-C941-8505-458A8651A1F6}" srcOrd="0" destOrd="0" presId="urn:microsoft.com/office/officeart/2005/8/layout/vList4"/>
    <dgm:cxn modelId="{001D05AD-3C29-CB40-8C4A-63DBF25C6FFB}" type="presOf" srcId="{22B550FC-EC0F-4B5E-85D6-BE78C1125EF7}" destId="{2ADF5CAC-8E2D-724D-9958-0D67AD76CCA3}" srcOrd="1" destOrd="0" presId="urn:microsoft.com/office/officeart/2005/8/layout/vList4"/>
    <dgm:cxn modelId="{5380DC62-A567-E846-83C9-05F2E6DA346C}" type="presOf" srcId="{DD2D7ED5-A51F-4372-88B0-301DD34DB0A1}" destId="{1E375D25-8228-C941-8505-458A8651A1F6}" srcOrd="0" destOrd="2" presId="urn:microsoft.com/office/officeart/2005/8/layout/vList4"/>
    <dgm:cxn modelId="{58350CC4-2D62-F541-B2DE-AAC91E8EA558}" type="presOf" srcId="{8A303643-049F-4227-8A4D-9C6D8FEBE94C}" destId="{5920B2AB-9403-F24F-B741-E8363E233AEB}" srcOrd="0" destOrd="1" presId="urn:microsoft.com/office/officeart/2005/8/layout/vList4"/>
    <dgm:cxn modelId="{EC6C7275-C28A-5242-A56D-BCB30A133AC0}" type="presOf" srcId="{D33E7F53-2E47-488C-A0DE-A90D59AE09EA}" destId="{28875008-37C2-7345-BD0A-4CD068C27D10}" srcOrd="0" destOrd="0" presId="urn:microsoft.com/office/officeart/2005/8/layout/vList4"/>
    <dgm:cxn modelId="{CAE96D99-66CA-42A2-B173-2DEA2C6E1E8B}" srcId="{D33E7F53-2E47-488C-A0DE-A90D59AE09EA}" destId="{94F10CC3-83EF-4AF4-8C24-1B413D9F4816}" srcOrd="1" destOrd="0" parTransId="{CE68A96D-1803-4993-A78B-9B23657D7BEF}" sibTransId="{49A1F819-2808-4253-AD01-D0255B1CE7E5}"/>
    <dgm:cxn modelId="{A5E89F86-4119-A54E-8537-AE6C7B93D452}" type="presOf" srcId="{0D8685F9-F99C-46FD-8AE3-F3D0DD1A6CAE}" destId="{2ADF5CAC-8E2D-724D-9958-0D67AD76CCA3}" srcOrd="1" destOrd="5" presId="urn:microsoft.com/office/officeart/2005/8/layout/vList4"/>
    <dgm:cxn modelId="{3ED1A38F-EA18-0943-972C-8FC34653DD1E}" type="presOf" srcId="{043FEDFC-6328-184C-95F9-0E6D513DE1E4}" destId="{B78BBB40-221B-384B-AC04-1E52ADD30205}" srcOrd="1" destOrd="3" presId="urn:microsoft.com/office/officeart/2005/8/layout/vList4"/>
    <dgm:cxn modelId="{CE0ECFE5-A71D-4B4B-8ED8-B02F3C9C64C3}" srcId="{94F10CC3-83EF-4AF4-8C24-1B413D9F4816}" destId="{043FEDFC-6328-184C-95F9-0E6D513DE1E4}" srcOrd="2" destOrd="0" parTransId="{2F957EEB-5BCF-7640-8B38-704F7EF59D20}" sibTransId="{A3FEBEC7-E736-5943-B972-D76A01D2C65E}"/>
    <dgm:cxn modelId="{1C542478-7841-444B-A51D-AE21E9E4FE10}" srcId="{94F10CC3-83EF-4AF4-8C24-1B413D9F4816}" destId="{4753C7AE-D7F4-4F2D-AE75-A96BAD42E17C}" srcOrd="1" destOrd="0" parTransId="{1D292193-D3C3-44B1-86C0-B448D57D209B}" sibTransId="{AE6877B5-C45C-4632-886F-C74ED56F56A2}"/>
    <dgm:cxn modelId="{D7AB9B57-D738-4043-B297-4F25CC3F61E9}" type="presOf" srcId="{94F10CC3-83EF-4AF4-8C24-1B413D9F4816}" destId="{B78BBB40-221B-384B-AC04-1E52ADD30205}" srcOrd="1" destOrd="0" presId="urn:microsoft.com/office/officeart/2005/8/layout/vList4"/>
    <dgm:cxn modelId="{0B6D0B5E-447D-1B46-9173-10AF420011C7}" type="presOf" srcId="{A2761F0F-4A07-4F8D-B006-F32795C206B1}" destId="{2ADF5CAC-8E2D-724D-9958-0D67AD76CCA3}" srcOrd="1" destOrd="1" presId="urn:microsoft.com/office/officeart/2005/8/layout/vList4"/>
    <dgm:cxn modelId="{2BDAF9DD-89E8-074A-860F-FBA964033C4A}" type="presOf" srcId="{0C2F4A57-C917-4A09-A5D0-1B21611F7501}" destId="{2ADF5CAC-8E2D-724D-9958-0D67AD76CCA3}" srcOrd="1" destOrd="4" presId="urn:microsoft.com/office/officeart/2005/8/layout/vList4"/>
    <dgm:cxn modelId="{54AC100A-C74F-7F49-BF17-D04ED5AD5958}" type="presOf" srcId="{4753C7AE-D7F4-4F2D-AE75-A96BAD42E17C}" destId="{5920B2AB-9403-F24F-B741-E8363E233AEB}" srcOrd="0" destOrd="2" presId="urn:microsoft.com/office/officeart/2005/8/layout/vList4"/>
    <dgm:cxn modelId="{39FC815A-0842-4C1B-A312-1AF04E6C33D8}" srcId="{D33E7F53-2E47-488C-A0DE-A90D59AE09EA}" destId="{22B550FC-EC0F-4B5E-85D6-BE78C1125EF7}" srcOrd="0" destOrd="0" parTransId="{4A25867C-2FD2-4F5F-BE94-4AD35D042EA7}" sibTransId="{25ADEA90-69BD-40DB-A740-D650D3FCE803}"/>
    <dgm:cxn modelId="{0B9C60D6-9374-4591-B2AE-3475BD3CD54E}" srcId="{22B550FC-EC0F-4B5E-85D6-BE78C1125EF7}" destId="{DD2D7ED5-A51F-4372-88B0-301DD34DB0A1}" srcOrd="1" destOrd="0" parTransId="{EC69F0D0-A4E6-494F-ACA9-362E9298F409}" sibTransId="{C1F4DEBC-90C6-4B0B-8587-7150304C3F41}"/>
    <dgm:cxn modelId="{52D3DF80-A8FB-0542-BF75-687391AD3142}" type="presOf" srcId="{4753C7AE-D7F4-4F2D-AE75-A96BAD42E17C}" destId="{B78BBB40-221B-384B-AC04-1E52ADD30205}" srcOrd="1" destOrd="2" presId="urn:microsoft.com/office/officeart/2005/8/layout/vList4"/>
    <dgm:cxn modelId="{949A2985-AD22-6948-847C-2845D7DB04CA}" type="presOf" srcId="{94F10CC3-83EF-4AF4-8C24-1B413D9F4816}" destId="{5920B2AB-9403-F24F-B741-E8363E233AEB}" srcOrd="0" destOrd="0" presId="urn:microsoft.com/office/officeart/2005/8/layout/vList4"/>
    <dgm:cxn modelId="{AF60FF6D-FB6E-8E43-BEE0-E6832ADE6F4F}" type="presParOf" srcId="{28875008-37C2-7345-BD0A-4CD068C27D10}" destId="{E3D59C79-EB3B-2946-AA3D-0C8EC1C37666}" srcOrd="0" destOrd="0" presId="urn:microsoft.com/office/officeart/2005/8/layout/vList4"/>
    <dgm:cxn modelId="{C838FC91-9126-4D4B-ADF7-F4EA4FA55874}" type="presParOf" srcId="{E3D59C79-EB3B-2946-AA3D-0C8EC1C37666}" destId="{1E375D25-8228-C941-8505-458A8651A1F6}" srcOrd="0" destOrd="0" presId="urn:microsoft.com/office/officeart/2005/8/layout/vList4"/>
    <dgm:cxn modelId="{E09D5A0B-136D-BD4C-99C2-336E4FDC4FC4}" type="presParOf" srcId="{E3D59C79-EB3B-2946-AA3D-0C8EC1C37666}" destId="{E10E56D5-36D2-E342-A055-AB1FB87932A6}" srcOrd="1" destOrd="0" presId="urn:microsoft.com/office/officeart/2005/8/layout/vList4"/>
    <dgm:cxn modelId="{935F2D02-1FD6-244B-AFD9-1097E6B7C543}" type="presParOf" srcId="{E3D59C79-EB3B-2946-AA3D-0C8EC1C37666}" destId="{2ADF5CAC-8E2D-724D-9958-0D67AD76CCA3}" srcOrd="2" destOrd="0" presId="urn:microsoft.com/office/officeart/2005/8/layout/vList4"/>
    <dgm:cxn modelId="{0478CBE2-DE15-BB4A-99AE-97E1F1001A44}" type="presParOf" srcId="{28875008-37C2-7345-BD0A-4CD068C27D10}" destId="{86ED62CC-4C5E-5D43-A3E2-EDC63D87BC45}" srcOrd="1" destOrd="0" presId="urn:microsoft.com/office/officeart/2005/8/layout/vList4"/>
    <dgm:cxn modelId="{28522EE7-18BA-064D-B3B6-C46DEE74ED23}" type="presParOf" srcId="{28875008-37C2-7345-BD0A-4CD068C27D10}" destId="{14187DF3-F4C7-E24A-B6B0-CBD1CA390F18}" srcOrd="2" destOrd="0" presId="urn:microsoft.com/office/officeart/2005/8/layout/vList4"/>
    <dgm:cxn modelId="{05D5C4F9-7C84-804E-A2C6-D393E41E7F2D}" type="presParOf" srcId="{14187DF3-F4C7-E24A-B6B0-CBD1CA390F18}" destId="{5920B2AB-9403-F24F-B741-E8363E233AEB}" srcOrd="0" destOrd="0" presId="urn:microsoft.com/office/officeart/2005/8/layout/vList4"/>
    <dgm:cxn modelId="{AB3D6915-6839-E344-B053-908D11242F6A}" type="presParOf" srcId="{14187DF3-F4C7-E24A-B6B0-CBD1CA390F18}" destId="{CCC9B8B9-4C6D-364A-9146-F80ABC0AB3D2}" srcOrd="1" destOrd="0" presId="urn:microsoft.com/office/officeart/2005/8/layout/vList4"/>
    <dgm:cxn modelId="{ABDC8762-7299-E547-BC66-B205CF60E67F}" type="presParOf" srcId="{14187DF3-F4C7-E24A-B6B0-CBD1CA390F18}" destId="{B78BBB40-221B-384B-AC04-1E52ADD3020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47387CBD-1D42-4FB1-91C1-097F815966C7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2EEC9C-1A90-469B-A5AC-184430D98919}">
      <dgm:prSet custT="1"/>
      <dgm:spPr/>
      <dgm:t>
        <a:bodyPr/>
        <a:lstStyle/>
        <a:p>
          <a:pPr algn="just" rtl="0"/>
          <a:r>
            <a:rPr lang="en-US" sz="1400" dirty="0" smtClean="0"/>
            <a:t>Small form factor</a:t>
          </a:r>
          <a:endParaRPr lang="en-US" sz="1400" dirty="0"/>
        </a:p>
      </dgm:t>
    </dgm:pt>
    <dgm:pt modelId="{C5ED18AB-9268-4C42-A553-4E53986D3E4C}" type="parTrans" cxnId="{A7360C6E-D25B-4597-9C50-5D0038384DFE}">
      <dgm:prSet/>
      <dgm:spPr/>
      <dgm:t>
        <a:bodyPr/>
        <a:lstStyle/>
        <a:p>
          <a:pPr algn="l"/>
          <a:endParaRPr lang="en-US" sz="1800"/>
        </a:p>
      </dgm:t>
    </dgm:pt>
    <dgm:pt modelId="{A1313988-F826-4F2C-8D95-4F32755A31F9}" type="sibTrans" cxnId="{A7360C6E-D25B-4597-9C50-5D0038384DFE}">
      <dgm:prSet/>
      <dgm:spPr/>
      <dgm:t>
        <a:bodyPr/>
        <a:lstStyle/>
        <a:p>
          <a:pPr algn="l"/>
          <a:endParaRPr lang="en-US" sz="1800"/>
        </a:p>
      </dgm:t>
    </dgm:pt>
    <dgm:pt modelId="{D3EF5341-67AA-42E6-9564-5D3172925BB9}">
      <dgm:prSet custT="1"/>
      <dgm:spPr/>
      <dgm:t>
        <a:bodyPr/>
        <a:lstStyle/>
        <a:p>
          <a:pPr algn="l" rtl="0"/>
          <a:r>
            <a:rPr lang="en-US" sz="1400" dirty="0" smtClean="0"/>
            <a:t>Long battery life (5 years)</a:t>
          </a:r>
          <a:endParaRPr lang="en-US" sz="1400" dirty="0"/>
        </a:p>
      </dgm:t>
    </dgm:pt>
    <dgm:pt modelId="{E9520FB8-654A-4B27-AD98-7B4C57624280}" type="parTrans" cxnId="{9ABF7608-98C7-44F6-8DC7-B331EA275789}">
      <dgm:prSet/>
      <dgm:spPr/>
      <dgm:t>
        <a:bodyPr/>
        <a:lstStyle/>
        <a:p>
          <a:pPr algn="l"/>
          <a:endParaRPr lang="en-US" sz="1800"/>
        </a:p>
      </dgm:t>
    </dgm:pt>
    <dgm:pt modelId="{162D14B4-B365-4C9B-BE24-EF8AAE3A178B}" type="sibTrans" cxnId="{9ABF7608-98C7-44F6-8DC7-B331EA275789}">
      <dgm:prSet/>
      <dgm:spPr/>
      <dgm:t>
        <a:bodyPr/>
        <a:lstStyle/>
        <a:p>
          <a:pPr algn="l"/>
          <a:endParaRPr lang="en-US" sz="1800"/>
        </a:p>
      </dgm:t>
    </dgm:pt>
    <dgm:pt modelId="{83C7FEF9-B197-42F4-91F5-1B2E0DF998F4}">
      <dgm:prSet custT="1"/>
      <dgm:spPr/>
      <dgm:t>
        <a:bodyPr/>
        <a:lstStyle/>
        <a:p>
          <a:pPr algn="l" rtl="0"/>
          <a:r>
            <a:rPr lang="en-US" sz="1400" smtClean="0"/>
            <a:t>Replaceable batteries</a:t>
          </a:r>
          <a:endParaRPr lang="en-US" sz="1400"/>
        </a:p>
      </dgm:t>
    </dgm:pt>
    <dgm:pt modelId="{EEE89668-8F19-45BC-BF75-1B89BAB05C93}" type="parTrans" cxnId="{AB948D5F-E6A0-41CD-BEF5-76D67B06DEC7}">
      <dgm:prSet/>
      <dgm:spPr/>
      <dgm:t>
        <a:bodyPr/>
        <a:lstStyle/>
        <a:p>
          <a:pPr algn="l"/>
          <a:endParaRPr lang="en-US" sz="1800"/>
        </a:p>
      </dgm:t>
    </dgm:pt>
    <dgm:pt modelId="{E74A7D00-3AF1-4020-A78E-9D3106F22CA9}" type="sibTrans" cxnId="{AB948D5F-E6A0-41CD-BEF5-76D67B06DEC7}">
      <dgm:prSet/>
      <dgm:spPr/>
      <dgm:t>
        <a:bodyPr/>
        <a:lstStyle/>
        <a:p>
          <a:pPr algn="l"/>
          <a:endParaRPr lang="en-US" sz="1800"/>
        </a:p>
      </dgm:t>
    </dgm:pt>
    <dgm:pt modelId="{012F0C94-29C0-481E-855E-902DC9758481}">
      <dgm:prSet custT="1"/>
      <dgm:spPr/>
      <dgm:t>
        <a:bodyPr/>
        <a:lstStyle/>
        <a:p>
          <a:pPr algn="l" rtl="0"/>
          <a:r>
            <a:rPr lang="en-US" sz="1400" smtClean="0"/>
            <a:t>Transmits data every 10 seconds</a:t>
          </a:r>
          <a:endParaRPr lang="en-US" sz="1400"/>
        </a:p>
      </dgm:t>
    </dgm:pt>
    <dgm:pt modelId="{52EC7BF4-D51C-40C0-BCC5-23AE1974D59C}" type="parTrans" cxnId="{320A56CF-D587-4407-AA05-81A87DB823EF}">
      <dgm:prSet/>
      <dgm:spPr/>
      <dgm:t>
        <a:bodyPr/>
        <a:lstStyle/>
        <a:p>
          <a:pPr algn="l"/>
          <a:endParaRPr lang="en-US" sz="1800"/>
        </a:p>
      </dgm:t>
    </dgm:pt>
    <dgm:pt modelId="{9ABC5F15-FFD8-4ACC-80F5-83B3E6A19320}" type="sibTrans" cxnId="{320A56CF-D587-4407-AA05-81A87DB823EF}">
      <dgm:prSet/>
      <dgm:spPr/>
      <dgm:t>
        <a:bodyPr/>
        <a:lstStyle/>
        <a:p>
          <a:pPr algn="l"/>
          <a:endParaRPr lang="en-US" sz="1800"/>
        </a:p>
      </dgm:t>
    </dgm:pt>
    <dgm:pt modelId="{BA20CF82-6BEA-4676-8BFF-5079F40CDC2F}">
      <dgm:prSet custT="1"/>
      <dgm:spPr/>
      <dgm:t>
        <a:bodyPr/>
        <a:lstStyle/>
        <a:p>
          <a:pPr algn="l" rtl="0"/>
          <a:r>
            <a:rPr lang="en-US" sz="1400" smtClean="0"/>
            <a:t>Operates at 433Mhz radio frequency</a:t>
          </a:r>
          <a:endParaRPr lang="en-US" sz="1400"/>
        </a:p>
      </dgm:t>
    </dgm:pt>
    <dgm:pt modelId="{E7308DA2-313C-4FAB-8BF3-FA41E46154A6}" type="parTrans" cxnId="{0BC49B76-F641-4B91-9075-8262E72BD812}">
      <dgm:prSet/>
      <dgm:spPr/>
      <dgm:t>
        <a:bodyPr/>
        <a:lstStyle/>
        <a:p>
          <a:pPr algn="l"/>
          <a:endParaRPr lang="en-US" sz="1800"/>
        </a:p>
      </dgm:t>
    </dgm:pt>
    <dgm:pt modelId="{EE33C0A3-268F-4FD0-8526-37BD8BF97ED4}" type="sibTrans" cxnId="{0BC49B76-F641-4B91-9075-8262E72BD812}">
      <dgm:prSet/>
      <dgm:spPr/>
      <dgm:t>
        <a:bodyPr/>
        <a:lstStyle/>
        <a:p>
          <a:pPr algn="l"/>
          <a:endParaRPr lang="en-US" sz="1800"/>
        </a:p>
      </dgm:t>
    </dgm:pt>
    <dgm:pt modelId="{6F2D5143-6ADA-4B29-AD79-9D35616A316B}">
      <dgm:prSet custT="1"/>
      <dgm:spPr/>
      <dgm:t>
        <a:bodyPr/>
        <a:lstStyle/>
        <a:p>
          <a:pPr algn="l" rtl="0"/>
          <a:r>
            <a:rPr lang="en-US" sz="1400" dirty="0" smtClean="0"/>
            <a:t>Long range (optimal 300+ feet)</a:t>
          </a:r>
          <a:endParaRPr lang="en-US" sz="1400" dirty="0"/>
        </a:p>
      </dgm:t>
    </dgm:pt>
    <dgm:pt modelId="{AABE51B0-72C8-40B7-B733-9470C299D573}" type="parTrans" cxnId="{A0DBFF53-94A1-47EE-AFC2-D70F40B4EC5E}">
      <dgm:prSet/>
      <dgm:spPr/>
      <dgm:t>
        <a:bodyPr/>
        <a:lstStyle/>
        <a:p>
          <a:pPr algn="l"/>
          <a:endParaRPr lang="en-US" sz="1800"/>
        </a:p>
      </dgm:t>
    </dgm:pt>
    <dgm:pt modelId="{5EAF70FF-244E-4D24-8E8C-8FB325C82551}" type="sibTrans" cxnId="{A0DBFF53-94A1-47EE-AFC2-D70F40B4EC5E}">
      <dgm:prSet/>
      <dgm:spPr/>
      <dgm:t>
        <a:bodyPr/>
        <a:lstStyle/>
        <a:p>
          <a:pPr algn="l"/>
          <a:endParaRPr lang="en-US" sz="1800"/>
        </a:p>
      </dgm:t>
    </dgm:pt>
    <dgm:pt modelId="{CAAEAC49-0C3A-43FD-B9D1-400A818BC78F}">
      <dgm:prSet custT="1"/>
      <dgm:spPr/>
      <dgm:t>
        <a:bodyPr/>
        <a:lstStyle/>
        <a:p>
          <a:pPr algn="l" rtl="0"/>
          <a:r>
            <a:rPr lang="en-US" sz="1400" smtClean="0"/>
            <a:t>Low signal attenuation around metal</a:t>
          </a:r>
          <a:endParaRPr lang="en-US" sz="1400"/>
        </a:p>
      </dgm:t>
    </dgm:pt>
    <dgm:pt modelId="{6ACE698F-F648-409A-BFE5-E64A934E339B}" type="parTrans" cxnId="{893A2D30-E426-4419-9BEA-C6D292AD2309}">
      <dgm:prSet/>
      <dgm:spPr/>
      <dgm:t>
        <a:bodyPr/>
        <a:lstStyle/>
        <a:p>
          <a:pPr algn="l"/>
          <a:endParaRPr lang="en-US" sz="1800"/>
        </a:p>
      </dgm:t>
    </dgm:pt>
    <dgm:pt modelId="{DF8FB6A6-F376-452B-803D-30CCA553B6F5}" type="sibTrans" cxnId="{893A2D30-E426-4419-9BEA-C6D292AD2309}">
      <dgm:prSet/>
      <dgm:spPr/>
      <dgm:t>
        <a:bodyPr/>
        <a:lstStyle/>
        <a:p>
          <a:pPr algn="l"/>
          <a:endParaRPr lang="en-US" sz="1800"/>
        </a:p>
      </dgm:t>
    </dgm:pt>
    <dgm:pt modelId="{2F44947C-42E6-4DB0-AA41-E942A1EF96FB}">
      <dgm:prSet custT="1"/>
      <dgm:spPr/>
      <dgm:t>
        <a:bodyPr/>
        <a:lstStyle/>
        <a:p>
          <a:pPr algn="l" rtl="0"/>
          <a:r>
            <a:rPr lang="en-US" sz="1400" smtClean="0"/>
            <a:t>Simply to deploy</a:t>
          </a:r>
          <a:endParaRPr lang="en-US" sz="1400"/>
        </a:p>
      </dgm:t>
    </dgm:pt>
    <dgm:pt modelId="{614ACDC0-C0DB-49EE-97FE-9224185574CA}" type="parTrans" cxnId="{ABBEBABD-2EE7-4679-98B4-CA27CB057427}">
      <dgm:prSet/>
      <dgm:spPr/>
      <dgm:t>
        <a:bodyPr/>
        <a:lstStyle/>
        <a:p>
          <a:pPr algn="l"/>
          <a:endParaRPr lang="en-US" sz="1800"/>
        </a:p>
      </dgm:t>
    </dgm:pt>
    <dgm:pt modelId="{68283FB2-109C-46EB-841C-B65DC300ACF9}" type="sibTrans" cxnId="{ABBEBABD-2EE7-4679-98B4-CA27CB057427}">
      <dgm:prSet/>
      <dgm:spPr/>
      <dgm:t>
        <a:bodyPr/>
        <a:lstStyle/>
        <a:p>
          <a:pPr algn="l"/>
          <a:endParaRPr lang="en-US" sz="1800"/>
        </a:p>
      </dgm:t>
    </dgm:pt>
    <dgm:pt modelId="{5CD90ECC-2A51-4810-BAD7-3BD998B1DA91}">
      <dgm:prSet custT="1"/>
      <dgm:spPr/>
      <dgm:t>
        <a:bodyPr/>
        <a:lstStyle/>
        <a:p>
          <a:pPr algn="l" rtl="0"/>
          <a:r>
            <a:rPr lang="en-US" sz="1400" smtClean="0"/>
            <a:t>Multiple mounting options</a:t>
          </a:r>
          <a:endParaRPr lang="en-US" sz="1400"/>
        </a:p>
      </dgm:t>
    </dgm:pt>
    <dgm:pt modelId="{42B30FE6-8F72-43C9-A306-BEAD2CF6D257}" type="parTrans" cxnId="{04B87A23-0FB1-47FD-A445-D30DBAB964C2}">
      <dgm:prSet/>
      <dgm:spPr/>
      <dgm:t>
        <a:bodyPr/>
        <a:lstStyle/>
        <a:p>
          <a:pPr algn="l"/>
          <a:endParaRPr lang="en-US" sz="1800"/>
        </a:p>
      </dgm:t>
    </dgm:pt>
    <dgm:pt modelId="{03C0BE74-2057-49BA-922A-162280BF76DD}" type="sibTrans" cxnId="{04B87A23-0FB1-47FD-A445-D30DBAB964C2}">
      <dgm:prSet/>
      <dgm:spPr/>
      <dgm:t>
        <a:bodyPr/>
        <a:lstStyle/>
        <a:p>
          <a:pPr algn="l"/>
          <a:endParaRPr lang="en-US" sz="1800"/>
        </a:p>
      </dgm:t>
    </dgm:pt>
    <dgm:pt modelId="{1F7D30AE-6D05-4DFB-9AE3-7B62EA791F51}" type="pres">
      <dgm:prSet presAssocID="{47387CBD-1D42-4FB1-91C1-097F815966C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0BFF66-6C0D-4798-BCE7-4819C2011433}" type="pres">
      <dgm:prSet presAssocID="{D62EEC9C-1A90-469B-A5AC-184430D98919}" presName="composite" presStyleCnt="0"/>
      <dgm:spPr/>
      <dgm:t>
        <a:bodyPr/>
        <a:lstStyle/>
        <a:p>
          <a:endParaRPr lang="en-US"/>
        </a:p>
      </dgm:t>
    </dgm:pt>
    <dgm:pt modelId="{AF472A3B-0354-4A1F-938D-7B3AC0B28B79}" type="pres">
      <dgm:prSet presAssocID="{D62EEC9C-1A90-469B-A5AC-184430D98919}" presName="imgShp" presStyleLbl="fgImgPlace1" presStyleIdx="0" presStyleCnt="9" custLinFactX="-79384" custLinFactNeighborX="-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326847F-4D4D-4EEF-8F49-BEB0ED31A3F0}" type="pres">
      <dgm:prSet presAssocID="{D62EEC9C-1A90-469B-A5AC-184430D98919}" presName="txShp" presStyleLbl="node1" presStyleIdx="0" presStyleCnt="9" custLinFactNeighborX="-20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34EDFB-01AA-47B7-B27F-101A4A00169D}" type="pres">
      <dgm:prSet presAssocID="{A1313988-F826-4F2C-8D95-4F32755A31F9}" presName="spacing" presStyleCnt="0"/>
      <dgm:spPr/>
      <dgm:t>
        <a:bodyPr/>
        <a:lstStyle/>
        <a:p>
          <a:endParaRPr lang="en-US"/>
        </a:p>
      </dgm:t>
    </dgm:pt>
    <dgm:pt modelId="{55E1A1BF-1BA5-4BA5-A8E8-AACC9BF6538A}" type="pres">
      <dgm:prSet presAssocID="{D3EF5341-67AA-42E6-9564-5D3172925BB9}" presName="composite" presStyleCnt="0"/>
      <dgm:spPr/>
      <dgm:t>
        <a:bodyPr/>
        <a:lstStyle/>
        <a:p>
          <a:endParaRPr lang="en-US"/>
        </a:p>
      </dgm:t>
    </dgm:pt>
    <dgm:pt modelId="{61685DA2-2ED7-432B-8E59-77E58A5383E4}" type="pres">
      <dgm:prSet presAssocID="{D3EF5341-67AA-42E6-9564-5D3172925BB9}" presName="imgShp" presStyleLbl="fgImgPlace1" presStyleIdx="1" presStyleCnt="9" custLinFactX="-79384" custLinFactNeighborX="-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6D72B96-2043-4A12-82C6-1E6B94C3E2DE}" type="pres">
      <dgm:prSet presAssocID="{D3EF5341-67AA-42E6-9564-5D3172925BB9}" presName="txShp" presStyleLbl="node1" presStyleIdx="1" presStyleCnt="9" custLinFactNeighborX="-20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E3D7C8-F3D3-40E8-B863-840475BE5A1B}" type="pres">
      <dgm:prSet presAssocID="{162D14B4-B365-4C9B-BE24-EF8AAE3A178B}" presName="spacing" presStyleCnt="0"/>
      <dgm:spPr/>
      <dgm:t>
        <a:bodyPr/>
        <a:lstStyle/>
        <a:p>
          <a:endParaRPr lang="en-US"/>
        </a:p>
      </dgm:t>
    </dgm:pt>
    <dgm:pt modelId="{C4AAED2E-0E79-4260-AA3F-8DE3F1B8EDA5}" type="pres">
      <dgm:prSet presAssocID="{83C7FEF9-B197-42F4-91F5-1B2E0DF998F4}" presName="composite" presStyleCnt="0"/>
      <dgm:spPr/>
      <dgm:t>
        <a:bodyPr/>
        <a:lstStyle/>
        <a:p>
          <a:endParaRPr lang="en-US"/>
        </a:p>
      </dgm:t>
    </dgm:pt>
    <dgm:pt modelId="{A108261C-7C73-4F8A-ABF3-A5317E4E5E5E}" type="pres">
      <dgm:prSet presAssocID="{83C7FEF9-B197-42F4-91F5-1B2E0DF998F4}" presName="imgShp" presStyleLbl="fgImgPlace1" presStyleIdx="2" presStyleCnt="9" custLinFactX="-79384" custLinFactNeighborX="-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24CE1B2-35DE-4781-B7AD-432B97A07230}" type="pres">
      <dgm:prSet presAssocID="{83C7FEF9-B197-42F4-91F5-1B2E0DF998F4}" presName="txShp" presStyleLbl="node1" presStyleIdx="2" presStyleCnt="9" custLinFactNeighborX="-20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C11CEC-7778-467F-A4BA-CDC2E75483C4}" type="pres">
      <dgm:prSet presAssocID="{E74A7D00-3AF1-4020-A78E-9D3106F22CA9}" presName="spacing" presStyleCnt="0"/>
      <dgm:spPr/>
      <dgm:t>
        <a:bodyPr/>
        <a:lstStyle/>
        <a:p>
          <a:endParaRPr lang="en-US"/>
        </a:p>
      </dgm:t>
    </dgm:pt>
    <dgm:pt modelId="{3E49AC8F-116F-4388-9228-FE412BD8553F}" type="pres">
      <dgm:prSet presAssocID="{012F0C94-29C0-481E-855E-902DC9758481}" presName="composite" presStyleCnt="0"/>
      <dgm:spPr/>
      <dgm:t>
        <a:bodyPr/>
        <a:lstStyle/>
        <a:p>
          <a:endParaRPr lang="en-US"/>
        </a:p>
      </dgm:t>
    </dgm:pt>
    <dgm:pt modelId="{15EDB6FA-0810-4B03-9037-E62E7AB25957}" type="pres">
      <dgm:prSet presAssocID="{012F0C94-29C0-481E-855E-902DC9758481}" presName="imgShp" presStyleLbl="fgImgPlace1" presStyleIdx="3" presStyleCnt="9" custLinFactX="-79384" custLinFactNeighborX="-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0D67E66-0608-4011-AB26-B132A5E11182}" type="pres">
      <dgm:prSet presAssocID="{012F0C94-29C0-481E-855E-902DC9758481}" presName="txShp" presStyleLbl="node1" presStyleIdx="3" presStyleCnt="9" custLinFactNeighborX="-20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479920-C1FA-435A-9D1D-22BE144821FB}" type="pres">
      <dgm:prSet presAssocID="{9ABC5F15-FFD8-4ACC-80F5-83B3E6A19320}" presName="spacing" presStyleCnt="0"/>
      <dgm:spPr/>
      <dgm:t>
        <a:bodyPr/>
        <a:lstStyle/>
        <a:p>
          <a:endParaRPr lang="en-US"/>
        </a:p>
      </dgm:t>
    </dgm:pt>
    <dgm:pt modelId="{BE6FD68C-C1E1-4316-806B-AEE7FE601458}" type="pres">
      <dgm:prSet presAssocID="{BA20CF82-6BEA-4676-8BFF-5079F40CDC2F}" presName="composite" presStyleCnt="0"/>
      <dgm:spPr/>
      <dgm:t>
        <a:bodyPr/>
        <a:lstStyle/>
        <a:p>
          <a:endParaRPr lang="en-US"/>
        </a:p>
      </dgm:t>
    </dgm:pt>
    <dgm:pt modelId="{1E25B105-AAF2-4846-B1C4-6158A2A629EE}" type="pres">
      <dgm:prSet presAssocID="{BA20CF82-6BEA-4676-8BFF-5079F40CDC2F}" presName="imgShp" presStyleLbl="fgImgPlace1" presStyleIdx="4" presStyleCnt="9" custLinFactX="-79384" custLinFactNeighborX="-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23C4AFF-C738-4F36-AFBD-51192596CC9D}" type="pres">
      <dgm:prSet presAssocID="{BA20CF82-6BEA-4676-8BFF-5079F40CDC2F}" presName="txShp" presStyleLbl="node1" presStyleIdx="4" presStyleCnt="9" custLinFactNeighborX="-20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55DADC-FC55-41A5-8E4D-98D1C8AA48A4}" type="pres">
      <dgm:prSet presAssocID="{EE33C0A3-268F-4FD0-8526-37BD8BF97ED4}" presName="spacing" presStyleCnt="0"/>
      <dgm:spPr/>
      <dgm:t>
        <a:bodyPr/>
        <a:lstStyle/>
        <a:p>
          <a:endParaRPr lang="en-US"/>
        </a:p>
      </dgm:t>
    </dgm:pt>
    <dgm:pt modelId="{C169A273-7195-40B1-8514-8F23D1EE904F}" type="pres">
      <dgm:prSet presAssocID="{6F2D5143-6ADA-4B29-AD79-9D35616A316B}" presName="composite" presStyleCnt="0"/>
      <dgm:spPr/>
      <dgm:t>
        <a:bodyPr/>
        <a:lstStyle/>
        <a:p>
          <a:endParaRPr lang="en-US"/>
        </a:p>
      </dgm:t>
    </dgm:pt>
    <dgm:pt modelId="{E0888330-5D0C-4257-93F6-6225EA529BD3}" type="pres">
      <dgm:prSet presAssocID="{6F2D5143-6ADA-4B29-AD79-9D35616A316B}" presName="imgShp" presStyleLbl="fgImgPlace1" presStyleIdx="5" presStyleCnt="9" custLinFactX="-79384" custLinFactNeighborX="-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9D98EE9-CC89-4374-81AB-9FC71148593C}" type="pres">
      <dgm:prSet presAssocID="{6F2D5143-6ADA-4B29-AD79-9D35616A316B}" presName="txShp" presStyleLbl="node1" presStyleIdx="5" presStyleCnt="9" custLinFactNeighborX="-20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781E78-35AD-4853-9171-6FF31AF36F8C}" type="pres">
      <dgm:prSet presAssocID="{5EAF70FF-244E-4D24-8E8C-8FB325C82551}" presName="spacing" presStyleCnt="0"/>
      <dgm:spPr/>
      <dgm:t>
        <a:bodyPr/>
        <a:lstStyle/>
        <a:p>
          <a:endParaRPr lang="en-US"/>
        </a:p>
      </dgm:t>
    </dgm:pt>
    <dgm:pt modelId="{F5B0DB62-B259-483C-9933-3024044367B4}" type="pres">
      <dgm:prSet presAssocID="{CAAEAC49-0C3A-43FD-B9D1-400A818BC78F}" presName="composite" presStyleCnt="0"/>
      <dgm:spPr/>
      <dgm:t>
        <a:bodyPr/>
        <a:lstStyle/>
        <a:p>
          <a:endParaRPr lang="en-US"/>
        </a:p>
      </dgm:t>
    </dgm:pt>
    <dgm:pt modelId="{08CEBAD9-DA0C-48D3-970B-E2849E8EADC5}" type="pres">
      <dgm:prSet presAssocID="{CAAEAC49-0C3A-43FD-B9D1-400A818BC78F}" presName="imgShp" presStyleLbl="fgImgPlace1" presStyleIdx="6" presStyleCnt="9" custLinFactX="-79384" custLinFactNeighborX="-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148D17A-ED2A-4AAC-893B-0E3AE5B25791}" type="pres">
      <dgm:prSet presAssocID="{CAAEAC49-0C3A-43FD-B9D1-400A818BC78F}" presName="txShp" presStyleLbl="node1" presStyleIdx="6" presStyleCnt="9" custLinFactNeighborX="-20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0B203C-BEC5-47E5-B887-8C9C3515FB5E}" type="pres">
      <dgm:prSet presAssocID="{DF8FB6A6-F376-452B-803D-30CCA553B6F5}" presName="spacing" presStyleCnt="0"/>
      <dgm:spPr/>
      <dgm:t>
        <a:bodyPr/>
        <a:lstStyle/>
        <a:p>
          <a:endParaRPr lang="en-US"/>
        </a:p>
      </dgm:t>
    </dgm:pt>
    <dgm:pt modelId="{7CD87215-F156-4156-9248-81E5488F91E7}" type="pres">
      <dgm:prSet presAssocID="{2F44947C-42E6-4DB0-AA41-E942A1EF96FB}" presName="composite" presStyleCnt="0"/>
      <dgm:spPr/>
      <dgm:t>
        <a:bodyPr/>
        <a:lstStyle/>
        <a:p>
          <a:endParaRPr lang="en-US"/>
        </a:p>
      </dgm:t>
    </dgm:pt>
    <dgm:pt modelId="{36DC74AD-F40A-4A28-A8DD-39ACE305765E}" type="pres">
      <dgm:prSet presAssocID="{2F44947C-42E6-4DB0-AA41-E942A1EF96FB}" presName="imgShp" presStyleLbl="fgImgPlace1" presStyleIdx="7" presStyleCnt="9" custLinFactX="-79384" custLinFactNeighborX="-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2E2A4D4-25A7-4630-9E0F-C9A685A56662}" type="pres">
      <dgm:prSet presAssocID="{2F44947C-42E6-4DB0-AA41-E942A1EF96FB}" presName="txShp" presStyleLbl="node1" presStyleIdx="7" presStyleCnt="9" custLinFactNeighborX="-20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28869F-A002-40A1-AC4B-58EF7BD97FEB}" type="pres">
      <dgm:prSet presAssocID="{68283FB2-109C-46EB-841C-B65DC300ACF9}" presName="spacing" presStyleCnt="0"/>
      <dgm:spPr/>
      <dgm:t>
        <a:bodyPr/>
        <a:lstStyle/>
        <a:p>
          <a:endParaRPr lang="en-US"/>
        </a:p>
      </dgm:t>
    </dgm:pt>
    <dgm:pt modelId="{FA74BE94-4607-422D-9EE5-BD2BF0E1B3FE}" type="pres">
      <dgm:prSet presAssocID="{5CD90ECC-2A51-4810-BAD7-3BD998B1DA91}" presName="composite" presStyleCnt="0"/>
      <dgm:spPr/>
      <dgm:t>
        <a:bodyPr/>
        <a:lstStyle/>
        <a:p>
          <a:endParaRPr lang="en-US"/>
        </a:p>
      </dgm:t>
    </dgm:pt>
    <dgm:pt modelId="{F49756A5-1093-4096-B253-E5E7AEA81401}" type="pres">
      <dgm:prSet presAssocID="{5CD90ECC-2A51-4810-BAD7-3BD998B1DA91}" presName="imgShp" presStyleLbl="fgImgPlace1" presStyleIdx="8" presStyleCnt="9" custLinFactX="-79384" custLinFactNeighborX="-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FD3FC99-376F-4497-A23F-23E658C29442}" type="pres">
      <dgm:prSet presAssocID="{5CD90ECC-2A51-4810-BAD7-3BD998B1DA91}" presName="txShp" presStyleLbl="node1" presStyleIdx="8" presStyleCnt="9" custLinFactNeighborX="-20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BEBABD-2EE7-4679-98B4-CA27CB057427}" srcId="{47387CBD-1D42-4FB1-91C1-097F815966C7}" destId="{2F44947C-42E6-4DB0-AA41-E942A1EF96FB}" srcOrd="7" destOrd="0" parTransId="{614ACDC0-C0DB-49EE-97FE-9224185574CA}" sibTransId="{68283FB2-109C-46EB-841C-B65DC300ACF9}"/>
    <dgm:cxn modelId="{27311BC4-090F-F748-A924-0A5AB388C303}" type="presOf" srcId="{BA20CF82-6BEA-4676-8BFF-5079F40CDC2F}" destId="{923C4AFF-C738-4F36-AFBD-51192596CC9D}" srcOrd="0" destOrd="0" presId="urn:microsoft.com/office/officeart/2005/8/layout/vList3#1"/>
    <dgm:cxn modelId="{349ADF4E-FA05-7245-810B-3C75A283829D}" type="presOf" srcId="{6F2D5143-6ADA-4B29-AD79-9D35616A316B}" destId="{B9D98EE9-CC89-4374-81AB-9FC71148593C}" srcOrd="0" destOrd="0" presId="urn:microsoft.com/office/officeart/2005/8/layout/vList3#1"/>
    <dgm:cxn modelId="{97043D30-BC65-4545-8A95-AECF367E4983}" type="presOf" srcId="{5CD90ECC-2A51-4810-BAD7-3BD998B1DA91}" destId="{DFD3FC99-376F-4497-A23F-23E658C29442}" srcOrd="0" destOrd="0" presId="urn:microsoft.com/office/officeart/2005/8/layout/vList3#1"/>
    <dgm:cxn modelId="{320A56CF-D587-4407-AA05-81A87DB823EF}" srcId="{47387CBD-1D42-4FB1-91C1-097F815966C7}" destId="{012F0C94-29C0-481E-855E-902DC9758481}" srcOrd="3" destOrd="0" parTransId="{52EC7BF4-D51C-40C0-BCC5-23AE1974D59C}" sibTransId="{9ABC5F15-FFD8-4ACC-80F5-83B3E6A19320}"/>
    <dgm:cxn modelId="{893A2D30-E426-4419-9BEA-C6D292AD2309}" srcId="{47387CBD-1D42-4FB1-91C1-097F815966C7}" destId="{CAAEAC49-0C3A-43FD-B9D1-400A818BC78F}" srcOrd="6" destOrd="0" parTransId="{6ACE698F-F648-409A-BFE5-E64A934E339B}" sibTransId="{DF8FB6A6-F376-452B-803D-30CCA553B6F5}"/>
    <dgm:cxn modelId="{7FD635AE-6F33-9E45-BD0E-7AF6B117B04E}" type="presOf" srcId="{D62EEC9C-1A90-469B-A5AC-184430D98919}" destId="{2326847F-4D4D-4EEF-8F49-BEB0ED31A3F0}" srcOrd="0" destOrd="0" presId="urn:microsoft.com/office/officeart/2005/8/layout/vList3#1"/>
    <dgm:cxn modelId="{8871F1FD-CE1A-4C4F-BF74-9E05D0B07819}" type="presOf" srcId="{D3EF5341-67AA-42E6-9564-5D3172925BB9}" destId="{D6D72B96-2043-4A12-82C6-1E6B94C3E2DE}" srcOrd="0" destOrd="0" presId="urn:microsoft.com/office/officeart/2005/8/layout/vList3#1"/>
    <dgm:cxn modelId="{04B87A23-0FB1-47FD-A445-D30DBAB964C2}" srcId="{47387CBD-1D42-4FB1-91C1-097F815966C7}" destId="{5CD90ECC-2A51-4810-BAD7-3BD998B1DA91}" srcOrd="8" destOrd="0" parTransId="{42B30FE6-8F72-43C9-A306-BEAD2CF6D257}" sibTransId="{03C0BE74-2057-49BA-922A-162280BF76DD}"/>
    <dgm:cxn modelId="{C61CF7CF-308C-2E48-8C11-F3FD1F0E5C3E}" type="presOf" srcId="{CAAEAC49-0C3A-43FD-B9D1-400A818BC78F}" destId="{4148D17A-ED2A-4AAC-893B-0E3AE5B25791}" srcOrd="0" destOrd="0" presId="urn:microsoft.com/office/officeart/2005/8/layout/vList3#1"/>
    <dgm:cxn modelId="{9ABF7608-98C7-44F6-8DC7-B331EA275789}" srcId="{47387CBD-1D42-4FB1-91C1-097F815966C7}" destId="{D3EF5341-67AA-42E6-9564-5D3172925BB9}" srcOrd="1" destOrd="0" parTransId="{E9520FB8-654A-4B27-AD98-7B4C57624280}" sibTransId="{162D14B4-B365-4C9B-BE24-EF8AAE3A178B}"/>
    <dgm:cxn modelId="{D2BE9ABE-A2AB-BA4E-9C29-8F294355AA28}" type="presOf" srcId="{2F44947C-42E6-4DB0-AA41-E942A1EF96FB}" destId="{C2E2A4D4-25A7-4630-9E0F-C9A685A56662}" srcOrd="0" destOrd="0" presId="urn:microsoft.com/office/officeart/2005/8/layout/vList3#1"/>
    <dgm:cxn modelId="{A7360C6E-D25B-4597-9C50-5D0038384DFE}" srcId="{47387CBD-1D42-4FB1-91C1-097F815966C7}" destId="{D62EEC9C-1A90-469B-A5AC-184430D98919}" srcOrd="0" destOrd="0" parTransId="{C5ED18AB-9268-4C42-A553-4E53986D3E4C}" sibTransId="{A1313988-F826-4F2C-8D95-4F32755A31F9}"/>
    <dgm:cxn modelId="{A0DBFF53-94A1-47EE-AFC2-D70F40B4EC5E}" srcId="{47387CBD-1D42-4FB1-91C1-097F815966C7}" destId="{6F2D5143-6ADA-4B29-AD79-9D35616A316B}" srcOrd="5" destOrd="0" parTransId="{AABE51B0-72C8-40B7-B733-9470C299D573}" sibTransId="{5EAF70FF-244E-4D24-8E8C-8FB325C82551}"/>
    <dgm:cxn modelId="{AB948D5F-E6A0-41CD-BEF5-76D67B06DEC7}" srcId="{47387CBD-1D42-4FB1-91C1-097F815966C7}" destId="{83C7FEF9-B197-42F4-91F5-1B2E0DF998F4}" srcOrd="2" destOrd="0" parTransId="{EEE89668-8F19-45BC-BF75-1B89BAB05C93}" sibTransId="{E74A7D00-3AF1-4020-A78E-9D3106F22CA9}"/>
    <dgm:cxn modelId="{0BC49B76-F641-4B91-9075-8262E72BD812}" srcId="{47387CBD-1D42-4FB1-91C1-097F815966C7}" destId="{BA20CF82-6BEA-4676-8BFF-5079F40CDC2F}" srcOrd="4" destOrd="0" parTransId="{E7308DA2-313C-4FAB-8BF3-FA41E46154A6}" sibTransId="{EE33C0A3-268F-4FD0-8526-37BD8BF97ED4}"/>
    <dgm:cxn modelId="{6CC815AE-1034-6544-BA13-A1BB8550322F}" type="presOf" srcId="{47387CBD-1D42-4FB1-91C1-097F815966C7}" destId="{1F7D30AE-6D05-4DFB-9AE3-7B62EA791F51}" srcOrd="0" destOrd="0" presId="urn:microsoft.com/office/officeart/2005/8/layout/vList3#1"/>
    <dgm:cxn modelId="{6F882505-E61E-4646-AEE8-87A6F17A4AA0}" type="presOf" srcId="{012F0C94-29C0-481E-855E-902DC9758481}" destId="{A0D67E66-0608-4011-AB26-B132A5E11182}" srcOrd="0" destOrd="0" presId="urn:microsoft.com/office/officeart/2005/8/layout/vList3#1"/>
    <dgm:cxn modelId="{7980D195-E96D-0348-93F7-300AA541CDD9}" type="presOf" srcId="{83C7FEF9-B197-42F4-91F5-1B2E0DF998F4}" destId="{824CE1B2-35DE-4781-B7AD-432B97A07230}" srcOrd="0" destOrd="0" presId="urn:microsoft.com/office/officeart/2005/8/layout/vList3#1"/>
    <dgm:cxn modelId="{B6F3E546-6296-AA4C-920D-D99C20736435}" type="presParOf" srcId="{1F7D30AE-6D05-4DFB-9AE3-7B62EA791F51}" destId="{690BFF66-6C0D-4798-BCE7-4819C2011433}" srcOrd="0" destOrd="0" presId="urn:microsoft.com/office/officeart/2005/8/layout/vList3#1"/>
    <dgm:cxn modelId="{17895494-AF8F-274F-8249-825E52BA7BA1}" type="presParOf" srcId="{690BFF66-6C0D-4798-BCE7-4819C2011433}" destId="{AF472A3B-0354-4A1F-938D-7B3AC0B28B79}" srcOrd="0" destOrd="0" presId="urn:microsoft.com/office/officeart/2005/8/layout/vList3#1"/>
    <dgm:cxn modelId="{4FB03A96-CC20-1845-99B0-3E792E076B85}" type="presParOf" srcId="{690BFF66-6C0D-4798-BCE7-4819C2011433}" destId="{2326847F-4D4D-4EEF-8F49-BEB0ED31A3F0}" srcOrd="1" destOrd="0" presId="urn:microsoft.com/office/officeart/2005/8/layout/vList3#1"/>
    <dgm:cxn modelId="{8D881149-8F8D-1141-8579-57CD3E588CB9}" type="presParOf" srcId="{1F7D30AE-6D05-4DFB-9AE3-7B62EA791F51}" destId="{0E34EDFB-01AA-47B7-B27F-101A4A00169D}" srcOrd="1" destOrd="0" presId="urn:microsoft.com/office/officeart/2005/8/layout/vList3#1"/>
    <dgm:cxn modelId="{AFDA2872-1C39-F344-96AF-F0ACCE2ACBEF}" type="presParOf" srcId="{1F7D30AE-6D05-4DFB-9AE3-7B62EA791F51}" destId="{55E1A1BF-1BA5-4BA5-A8E8-AACC9BF6538A}" srcOrd="2" destOrd="0" presId="urn:microsoft.com/office/officeart/2005/8/layout/vList3#1"/>
    <dgm:cxn modelId="{9D160C17-6FF0-2346-AAE6-A28EAF0F7E7D}" type="presParOf" srcId="{55E1A1BF-1BA5-4BA5-A8E8-AACC9BF6538A}" destId="{61685DA2-2ED7-432B-8E59-77E58A5383E4}" srcOrd="0" destOrd="0" presId="urn:microsoft.com/office/officeart/2005/8/layout/vList3#1"/>
    <dgm:cxn modelId="{523DFAEF-C3C6-5C4F-8690-0C9D6213B8E1}" type="presParOf" srcId="{55E1A1BF-1BA5-4BA5-A8E8-AACC9BF6538A}" destId="{D6D72B96-2043-4A12-82C6-1E6B94C3E2DE}" srcOrd="1" destOrd="0" presId="urn:microsoft.com/office/officeart/2005/8/layout/vList3#1"/>
    <dgm:cxn modelId="{ADB05656-C644-EC44-8EAF-FB659D1FCCDD}" type="presParOf" srcId="{1F7D30AE-6D05-4DFB-9AE3-7B62EA791F51}" destId="{80E3D7C8-F3D3-40E8-B863-840475BE5A1B}" srcOrd="3" destOrd="0" presId="urn:microsoft.com/office/officeart/2005/8/layout/vList3#1"/>
    <dgm:cxn modelId="{055097AA-EA85-FF42-9438-AD50D08A6BB8}" type="presParOf" srcId="{1F7D30AE-6D05-4DFB-9AE3-7B62EA791F51}" destId="{C4AAED2E-0E79-4260-AA3F-8DE3F1B8EDA5}" srcOrd="4" destOrd="0" presId="urn:microsoft.com/office/officeart/2005/8/layout/vList3#1"/>
    <dgm:cxn modelId="{0136BB86-F28E-1249-AD65-0A0FA4F0F827}" type="presParOf" srcId="{C4AAED2E-0E79-4260-AA3F-8DE3F1B8EDA5}" destId="{A108261C-7C73-4F8A-ABF3-A5317E4E5E5E}" srcOrd="0" destOrd="0" presId="urn:microsoft.com/office/officeart/2005/8/layout/vList3#1"/>
    <dgm:cxn modelId="{EC86845D-DC7F-B348-9806-AB0D15A461FB}" type="presParOf" srcId="{C4AAED2E-0E79-4260-AA3F-8DE3F1B8EDA5}" destId="{824CE1B2-35DE-4781-B7AD-432B97A07230}" srcOrd="1" destOrd="0" presId="urn:microsoft.com/office/officeart/2005/8/layout/vList3#1"/>
    <dgm:cxn modelId="{82DCEB65-189F-7F47-9F25-1E9667F049F1}" type="presParOf" srcId="{1F7D30AE-6D05-4DFB-9AE3-7B62EA791F51}" destId="{BAC11CEC-7778-467F-A4BA-CDC2E75483C4}" srcOrd="5" destOrd="0" presId="urn:microsoft.com/office/officeart/2005/8/layout/vList3#1"/>
    <dgm:cxn modelId="{79759350-59BA-CF4E-9FFB-196B0596A42A}" type="presParOf" srcId="{1F7D30AE-6D05-4DFB-9AE3-7B62EA791F51}" destId="{3E49AC8F-116F-4388-9228-FE412BD8553F}" srcOrd="6" destOrd="0" presId="urn:microsoft.com/office/officeart/2005/8/layout/vList3#1"/>
    <dgm:cxn modelId="{ADC5414C-DEE9-6C4A-9D1C-BC900B0DE9AE}" type="presParOf" srcId="{3E49AC8F-116F-4388-9228-FE412BD8553F}" destId="{15EDB6FA-0810-4B03-9037-E62E7AB25957}" srcOrd="0" destOrd="0" presId="urn:microsoft.com/office/officeart/2005/8/layout/vList3#1"/>
    <dgm:cxn modelId="{32735DE8-16BB-0941-9D9F-773F0364DF91}" type="presParOf" srcId="{3E49AC8F-116F-4388-9228-FE412BD8553F}" destId="{A0D67E66-0608-4011-AB26-B132A5E11182}" srcOrd="1" destOrd="0" presId="urn:microsoft.com/office/officeart/2005/8/layout/vList3#1"/>
    <dgm:cxn modelId="{25FC1602-118E-9C49-8E89-F6B6E7111319}" type="presParOf" srcId="{1F7D30AE-6D05-4DFB-9AE3-7B62EA791F51}" destId="{13479920-C1FA-435A-9D1D-22BE144821FB}" srcOrd="7" destOrd="0" presId="urn:microsoft.com/office/officeart/2005/8/layout/vList3#1"/>
    <dgm:cxn modelId="{ACAD986E-5C45-7A4A-8340-572FAE12919E}" type="presParOf" srcId="{1F7D30AE-6D05-4DFB-9AE3-7B62EA791F51}" destId="{BE6FD68C-C1E1-4316-806B-AEE7FE601458}" srcOrd="8" destOrd="0" presId="urn:microsoft.com/office/officeart/2005/8/layout/vList3#1"/>
    <dgm:cxn modelId="{412DBE51-6DBD-FC41-B4F8-08FBF46974E6}" type="presParOf" srcId="{BE6FD68C-C1E1-4316-806B-AEE7FE601458}" destId="{1E25B105-AAF2-4846-B1C4-6158A2A629EE}" srcOrd="0" destOrd="0" presId="urn:microsoft.com/office/officeart/2005/8/layout/vList3#1"/>
    <dgm:cxn modelId="{63239842-C679-6B48-8A25-DA956711CFAB}" type="presParOf" srcId="{BE6FD68C-C1E1-4316-806B-AEE7FE601458}" destId="{923C4AFF-C738-4F36-AFBD-51192596CC9D}" srcOrd="1" destOrd="0" presId="urn:microsoft.com/office/officeart/2005/8/layout/vList3#1"/>
    <dgm:cxn modelId="{2D0C1535-0641-6243-8AF2-A4D865687075}" type="presParOf" srcId="{1F7D30AE-6D05-4DFB-9AE3-7B62EA791F51}" destId="{6055DADC-FC55-41A5-8E4D-98D1C8AA48A4}" srcOrd="9" destOrd="0" presId="urn:microsoft.com/office/officeart/2005/8/layout/vList3#1"/>
    <dgm:cxn modelId="{840D3B9D-DF4B-8A47-84FD-D82506BC0A5A}" type="presParOf" srcId="{1F7D30AE-6D05-4DFB-9AE3-7B62EA791F51}" destId="{C169A273-7195-40B1-8514-8F23D1EE904F}" srcOrd="10" destOrd="0" presId="urn:microsoft.com/office/officeart/2005/8/layout/vList3#1"/>
    <dgm:cxn modelId="{EC41B58F-D413-1542-BA79-DBECC436CF60}" type="presParOf" srcId="{C169A273-7195-40B1-8514-8F23D1EE904F}" destId="{E0888330-5D0C-4257-93F6-6225EA529BD3}" srcOrd="0" destOrd="0" presId="urn:microsoft.com/office/officeart/2005/8/layout/vList3#1"/>
    <dgm:cxn modelId="{848CB5F8-4544-8E4E-AFC0-8E8C30860257}" type="presParOf" srcId="{C169A273-7195-40B1-8514-8F23D1EE904F}" destId="{B9D98EE9-CC89-4374-81AB-9FC71148593C}" srcOrd="1" destOrd="0" presId="urn:microsoft.com/office/officeart/2005/8/layout/vList3#1"/>
    <dgm:cxn modelId="{896D621E-4337-3840-A17C-40E9527929D1}" type="presParOf" srcId="{1F7D30AE-6D05-4DFB-9AE3-7B62EA791F51}" destId="{2E781E78-35AD-4853-9171-6FF31AF36F8C}" srcOrd="11" destOrd="0" presId="urn:microsoft.com/office/officeart/2005/8/layout/vList3#1"/>
    <dgm:cxn modelId="{59161DC7-8BC8-AE4B-B271-CBD2C1A988D4}" type="presParOf" srcId="{1F7D30AE-6D05-4DFB-9AE3-7B62EA791F51}" destId="{F5B0DB62-B259-483C-9933-3024044367B4}" srcOrd="12" destOrd="0" presId="urn:microsoft.com/office/officeart/2005/8/layout/vList3#1"/>
    <dgm:cxn modelId="{D2629384-AB73-3641-8B5B-37FB1923C1DA}" type="presParOf" srcId="{F5B0DB62-B259-483C-9933-3024044367B4}" destId="{08CEBAD9-DA0C-48D3-970B-E2849E8EADC5}" srcOrd="0" destOrd="0" presId="urn:microsoft.com/office/officeart/2005/8/layout/vList3#1"/>
    <dgm:cxn modelId="{56E0B0BC-9B76-254F-97AF-E6945C34B4F3}" type="presParOf" srcId="{F5B0DB62-B259-483C-9933-3024044367B4}" destId="{4148D17A-ED2A-4AAC-893B-0E3AE5B25791}" srcOrd="1" destOrd="0" presId="urn:microsoft.com/office/officeart/2005/8/layout/vList3#1"/>
    <dgm:cxn modelId="{11AB0ABF-F218-C047-9492-08121F049648}" type="presParOf" srcId="{1F7D30AE-6D05-4DFB-9AE3-7B62EA791F51}" destId="{DE0B203C-BEC5-47E5-B887-8C9C3515FB5E}" srcOrd="13" destOrd="0" presId="urn:microsoft.com/office/officeart/2005/8/layout/vList3#1"/>
    <dgm:cxn modelId="{BB5C27D9-4808-E641-BF31-6C3230917EDD}" type="presParOf" srcId="{1F7D30AE-6D05-4DFB-9AE3-7B62EA791F51}" destId="{7CD87215-F156-4156-9248-81E5488F91E7}" srcOrd="14" destOrd="0" presId="urn:microsoft.com/office/officeart/2005/8/layout/vList3#1"/>
    <dgm:cxn modelId="{918BD877-4C2A-2F4A-89A5-F10602C60644}" type="presParOf" srcId="{7CD87215-F156-4156-9248-81E5488F91E7}" destId="{36DC74AD-F40A-4A28-A8DD-39ACE305765E}" srcOrd="0" destOrd="0" presId="urn:microsoft.com/office/officeart/2005/8/layout/vList3#1"/>
    <dgm:cxn modelId="{97A8A518-6649-7B49-8D7B-7E6AFA6F809F}" type="presParOf" srcId="{7CD87215-F156-4156-9248-81E5488F91E7}" destId="{C2E2A4D4-25A7-4630-9E0F-C9A685A56662}" srcOrd="1" destOrd="0" presId="urn:microsoft.com/office/officeart/2005/8/layout/vList3#1"/>
    <dgm:cxn modelId="{A00888D0-0BA2-0045-86CF-C20B776A7DB1}" type="presParOf" srcId="{1F7D30AE-6D05-4DFB-9AE3-7B62EA791F51}" destId="{CD28869F-A002-40A1-AC4B-58EF7BD97FEB}" srcOrd="15" destOrd="0" presId="urn:microsoft.com/office/officeart/2005/8/layout/vList3#1"/>
    <dgm:cxn modelId="{F0010E56-305A-0840-A3DF-A829A60CC1AB}" type="presParOf" srcId="{1F7D30AE-6D05-4DFB-9AE3-7B62EA791F51}" destId="{FA74BE94-4607-422D-9EE5-BD2BF0E1B3FE}" srcOrd="16" destOrd="0" presId="urn:microsoft.com/office/officeart/2005/8/layout/vList3#1"/>
    <dgm:cxn modelId="{75EA7BEF-9FC0-F049-90D3-C06C0B51D7E2}" type="presParOf" srcId="{FA74BE94-4607-422D-9EE5-BD2BF0E1B3FE}" destId="{F49756A5-1093-4096-B253-E5E7AEA81401}" srcOrd="0" destOrd="0" presId="urn:microsoft.com/office/officeart/2005/8/layout/vList3#1"/>
    <dgm:cxn modelId="{81D94263-5A53-DF43-AD92-796D05B1D72E}" type="presParOf" srcId="{FA74BE94-4607-422D-9EE5-BD2BF0E1B3FE}" destId="{DFD3FC99-376F-4497-A23F-23E658C29442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FF096802-75CC-42A4-B3BB-7AFD5CC696B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DF66E7-EBE4-4FCB-B2F1-F145BB250F45}">
      <dgm:prSet custT="1"/>
      <dgm:spPr/>
      <dgm:t>
        <a:bodyPr/>
        <a:lstStyle/>
        <a:p>
          <a:pPr rtl="0"/>
          <a:r>
            <a:rPr lang="en-US" sz="2400" b="1" dirty="0" smtClean="0"/>
            <a:t>M250 Fixed Reader:</a:t>
          </a:r>
          <a:endParaRPr lang="en-US" sz="2400" b="1" dirty="0"/>
        </a:p>
      </dgm:t>
    </dgm:pt>
    <dgm:pt modelId="{07EE9848-F775-405E-A8F5-983B63887575}" type="parTrans" cxnId="{7DD7A639-3BC7-47B1-BE24-7729461CD9B3}">
      <dgm:prSet/>
      <dgm:spPr/>
      <dgm:t>
        <a:bodyPr/>
        <a:lstStyle/>
        <a:p>
          <a:endParaRPr lang="en-US" sz="1600"/>
        </a:p>
      </dgm:t>
    </dgm:pt>
    <dgm:pt modelId="{BC398C37-6EF3-44E5-8BD7-27511F8A8F15}" type="sibTrans" cxnId="{7DD7A639-3BC7-47B1-BE24-7729461CD9B3}">
      <dgm:prSet/>
      <dgm:spPr/>
      <dgm:t>
        <a:bodyPr/>
        <a:lstStyle/>
        <a:p>
          <a:endParaRPr lang="en-US" sz="1600"/>
        </a:p>
      </dgm:t>
    </dgm:pt>
    <dgm:pt modelId="{7ACC4043-A7E9-4B00-8B8E-D65B177C50BA}">
      <dgm:prSet custT="1"/>
      <dgm:spPr/>
      <dgm:t>
        <a:bodyPr/>
        <a:lstStyle/>
        <a:p>
          <a:pPr rtl="0"/>
          <a:r>
            <a:rPr lang="en-US" sz="1800" dirty="0" smtClean="0"/>
            <a:t>Collects all tag radio frequency transmissions</a:t>
          </a:r>
          <a:endParaRPr lang="en-US" sz="1800" dirty="0"/>
        </a:p>
      </dgm:t>
    </dgm:pt>
    <dgm:pt modelId="{3CC94E59-462E-4281-9A8B-4A3ADFCA5098}" type="parTrans" cxnId="{4949DE22-D327-4E7D-9661-BDAEDD68ED24}">
      <dgm:prSet/>
      <dgm:spPr/>
      <dgm:t>
        <a:bodyPr/>
        <a:lstStyle/>
        <a:p>
          <a:endParaRPr lang="en-US" sz="1600"/>
        </a:p>
      </dgm:t>
    </dgm:pt>
    <dgm:pt modelId="{6C796AED-5492-4A86-9043-A6E4DCFF3DF3}" type="sibTrans" cxnId="{4949DE22-D327-4E7D-9661-BDAEDD68ED24}">
      <dgm:prSet/>
      <dgm:spPr/>
      <dgm:t>
        <a:bodyPr/>
        <a:lstStyle/>
        <a:p>
          <a:endParaRPr lang="en-US" sz="1600"/>
        </a:p>
      </dgm:t>
    </dgm:pt>
    <dgm:pt modelId="{DD816111-7BD7-45A0-94D6-0B011F85D238}">
      <dgm:prSet custT="1"/>
      <dgm:spPr/>
      <dgm:t>
        <a:bodyPr/>
        <a:lstStyle/>
        <a:p>
          <a:pPr rtl="0"/>
          <a:r>
            <a:rPr lang="en-US" sz="1800" dirty="0" smtClean="0"/>
            <a:t>Connects to IP network (wired or </a:t>
          </a:r>
          <a:r>
            <a:rPr lang="en-US" sz="1800" dirty="0" err="1" smtClean="0"/>
            <a:t>WiFi</a:t>
          </a:r>
          <a:r>
            <a:rPr lang="en-US" sz="1800" dirty="0" smtClean="0"/>
            <a:t>)</a:t>
          </a:r>
          <a:endParaRPr lang="en-US" sz="1800" dirty="0"/>
        </a:p>
      </dgm:t>
    </dgm:pt>
    <dgm:pt modelId="{F747C780-3BDC-4829-9517-501BC12BAC71}" type="parTrans" cxnId="{C4A1B496-766C-4248-9F6D-2F0F4D9A652E}">
      <dgm:prSet/>
      <dgm:spPr/>
      <dgm:t>
        <a:bodyPr/>
        <a:lstStyle/>
        <a:p>
          <a:endParaRPr lang="en-US" sz="1600"/>
        </a:p>
      </dgm:t>
    </dgm:pt>
    <dgm:pt modelId="{C675F32B-E1F7-4052-9168-30222DF28D06}" type="sibTrans" cxnId="{C4A1B496-766C-4248-9F6D-2F0F4D9A652E}">
      <dgm:prSet/>
      <dgm:spPr/>
      <dgm:t>
        <a:bodyPr/>
        <a:lstStyle/>
        <a:p>
          <a:endParaRPr lang="en-US" sz="1600"/>
        </a:p>
      </dgm:t>
    </dgm:pt>
    <dgm:pt modelId="{2431056F-9C79-4769-B0B4-E3B68F7F4BD3}">
      <dgm:prSet custT="1"/>
      <dgm:spPr/>
      <dgm:t>
        <a:bodyPr/>
        <a:lstStyle/>
        <a:p>
          <a:pPr rtl="0"/>
          <a:r>
            <a:rPr lang="en-US" sz="1800" dirty="0" smtClean="0"/>
            <a:t>Integrated rules engine</a:t>
          </a:r>
          <a:endParaRPr lang="en-US" sz="1800" dirty="0"/>
        </a:p>
      </dgm:t>
    </dgm:pt>
    <dgm:pt modelId="{044405DA-9236-4E22-A4AB-846F3AA27B97}" type="parTrans" cxnId="{E028097A-B4C1-46B9-9E5F-9E6B1E90A340}">
      <dgm:prSet/>
      <dgm:spPr/>
      <dgm:t>
        <a:bodyPr/>
        <a:lstStyle/>
        <a:p>
          <a:endParaRPr lang="en-US" sz="1600"/>
        </a:p>
      </dgm:t>
    </dgm:pt>
    <dgm:pt modelId="{56EF6E3D-566B-429E-AA42-64A12F84AD01}" type="sibTrans" cxnId="{E028097A-B4C1-46B9-9E5F-9E6B1E90A340}">
      <dgm:prSet/>
      <dgm:spPr/>
      <dgm:t>
        <a:bodyPr/>
        <a:lstStyle/>
        <a:p>
          <a:endParaRPr lang="en-US" sz="1600"/>
        </a:p>
      </dgm:t>
    </dgm:pt>
    <dgm:pt modelId="{4D5E0051-4A50-488F-9632-AA76D07AD331}">
      <dgm:prSet custT="1"/>
      <dgm:spPr/>
      <dgm:t>
        <a:bodyPr/>
        <a:lstStyle/>
        <a:p>
          <a:pPr rtl="0"/>
          <a:r>
            <a:rPr lang="en-US" sz="1800" dirty="0" smtClean="0"/>
            <a:t>Supports multiple simultaneous connections</a:t>
          </a:r>
          <a:endParaRPr lang="en-US" sz="1800" dirty="0"/>
        </a:p>
      </dgm:t>
    </dgm:pt>
    <dgm:pt modelId="{FAB6FB92-B879-45C8-85B8-95D1AF7C506F}" type="parTrans" cxnId="{0F7F9AB6-960C-49C0-AD36-07DE36ABA9BC}">
      <dgm:prSet/>
      <dgm:spPr/>
      <dgm:t>
        <a:bodyPr/>
        <a:lstStyle/>
        <a:p>
          <a:endParaRPr lang="en-US" sz="1600"/>
        </a:p>
      </dgm:t>
    </dgm:pt>
    <dgm:pt modelId="{2C6BCA6F-102B-447F-A90A-C3EA14352FDC}" type="sibTrans" cxnId="{0F7F9AB6-960C-49C0-AD36-07DE36ABA9BC}">
      <dgm:prSet/>
      <dgm:spPr/>
      <dgm:t>
        <a:bodyPr/>
        <a:lstStyle/>
        <a:p>
          <a:endParaRPr lang="en-US" sz="1600"/>
        </a:p>
      </dgm:t>
    </dgm:pt>
    <dgm:pt modelId="{357550D0-011E-4B66-A52D-2764EE5A72EE}">
      <dgm:prSet custT="1"/>
      <dgm:spPr/>
      <dgm:t>
        <a:bodyPr/>
        <a:lstStyle/>
        <a:p>
          <a:pPr rtl="0"/>
          <a:r>
            <a:rPr lang="en-US" sz="1800" dirty="0" smtClean="0"/>
            <a:t>Open APIs</a:t>
          </a:r>
          <a:endParaRPr lang="en-US" sz="1800" dirty="0"/>
        </a:p>
      </dgm:t>
    </dgm:pt>
    <dgm:pt modelId="{ED93537A-F568-46E9-B004-6B2F6F6C80E0}" type="parTrans" cxnId="{3989C12C-E8E5-48D0-88FF-8B4DF2715B76}">
      <dgm:prSet/>
      <dgm:spPr/>
      <dgm:t>
        <a:bodyPr/>
        <a:lstStyle/>
        <a:p>
          <a:endParaRPr lang="en-US" sz="1600"/>
        </a:p>
      </dgm:t>
    </dgm:pt>
    <dgm:pt modelId="{7CD6F3FD-CA95-4F2F-81CD-2E3E628A09BE}" type="sibTrans" cxnId="{3989C12C-E8E5-48D0-88FF-8B4DF2715B76}">
      <dgm:prSet/>
      <dgm:spPr/>
      <dgm:t>
        <a:bodyPr/>
        <a:lstStyle/>
        <a:p>
          <a:endParaRPr lang="en-US" sz="1600"/>
        </a:p>
      </dgm:t>
    </dgm:pt>
    <dgm:pt modelId="{77B237C9-BCF9-4012-9378-6A399CC82922}">
      <dgm:prSet custT="1"/>
      <dgm:spPr/>
      <dgm:t>
        <a:bodyPr/>
        <a:lstStyle/>
        <a:p>
          <a:pPr rtl="0"/>
          <a:r>
            <a:rPr lang="en-US" sz="2400" b="1" dirty="0" smtClean="0"/>
            <a:t>Capacity &amp; Coverage:</a:t>
          </a:r>
          <a:endParaRPr lang="en-US" sz="2400" b="1" dirty="0"/>
        </a:p>
      </dgm:t>
    </dgm:pt>
    <dgm:pt modelId="{638E8ADF-F918-49A2-B726-978E41D01952}" type="parTrans" cxnId="{3AC72237-013B-4932-8907-4D582D840D42}">
      <dgm:prSet/>
      <dgm:spPr/>
      <dgm:t>
        <a:bodyPr/>
        <a:lstStyle/>
        <a:p>
          <a:endParaRPr lang="en-US" sz="1600"/>
        </a:p>
      </dgm:t>
    </dgm:pt>
    <dgm:pt modelId="{FFF65542-F106-4A31-9BB8-7B94DF83C3B2}" type="sibTrans" cxnId="{3AC72237-013B-4932-8907-4D582D840D42}">
      <dgm:prSet/>
      <dgm:spPr/>
      <dgm:t>
        <a:bodyPr/>
        <a:lstStyle/>
        <a:p>
          <a:endParaRPr lang="en-US" sz="1600"/>
        </a:p>
      </dgm:t>
    </dgm:pt>
    <dgm:pt modelId="{B4C31242-8C04-4086-BB39-1E7BB686AD64}">
      <dgm:prSet custT="1"/>
      <dgm:spPr/>
      <dgm:t>
        <a:bodyPr/>
        <a:lstStyle/>
        <a:p>
          <a:pPr rtl="0"/>
          <a:r>
            <a:rPr lang="en-US" sz="1800" dirty="0" smtClean="0"/>
            <a:t>Single reader can receive signals from up to 1400 tags simultaneously</a:t>
          </a:r>
          <a:endParaRPr lang="en-US" sz="1800" dirty="0"/>
        </a:p>
      </dgm:t>
    </dgm:pt>
    <dgm:pt modelId="{61F4EEE9-1CA0-4B3A-AC6C-6B354B7A91B1}" type="parTrans" cxnId="{E0087072-2841-42B5-B005-94D0AA8A10DE}">
      <dgm:prSet/>
      <dgm:spPr/>
      <dgm:t>
        <a:bodyPr/>
        <a:lstStyle/>
        <a:p>
          <a:endParaRPr lang="en-US" sz="1600"/>
        </a:p>
      </dgm:t>
    </dgm:pt>
    <dgm:pt modelId="{CCE68E61-5451-4874-9482-EA1FB2EC4DFE}" type="sibTrans" cxnId="{E0087072-2841-42B5-B005-94D0AA8A10DE}">
      <dgm:prSet/>
      <dgm:spPr/>
      <dgm:t>
        <a:bodyPr/>
        <a:lstStyle/>
        <a:p>
          <a:endParaRPr lang="en-US" sz="1600"/>
        </a:p>
      </dgm:t>
    </dgm:pt>
    <dgm:pt modelId="{0FC1619A-2890-49D8-84FC-2D4F4B653AD7}">
      <dgm:prSet custT="1"/>
      <dgm:spPr/>
      <dgm:t>
        <a:bodyPr/>
        <a:lstStyle/>
        <a:p>
          <a:pPr rtl="0"/>
          <a:endParaRPr lang="en-US" sz="2000" dirty="0"/>
        </a:p>
      </dgm:t>
    </dgm:pt>
    <dgm:pt modelId="{320A04A4-4C62-43F7-9196-382D3640E356}" type="parTrans" cxnId="{97EEFDCC-C219-4C07-B6E3-E1A39CACF589}">
      <dgm:prSet/>
      <dgm:spPr/>
      <dgm:t>
        <a:bodyPr/>
        <a:lstStyle/>
        <a:p>
          <a:endParaRPr lang="en-US" sz="1600"/>
        </a:p>
      </dgm:t>
    </dgm:pt>
    <dgm:pt modelId="{2D4A515A-7C3F-45A3-B1D6-4DCD22798B66}" type="sibTrans" cxnId="{97EEFDCC-C219-4C07-B6E3-E1A39CACF589}">
      <dgm:prSet/>
      <dgm:spPr/>
      <dgm:t>
        <a:bodyPr/>
        <a:lstStyle/>
        <a:p>
          <a:endParaRPr lang="en-US" sz="1600"/>
        </a:p>
      </dgm:t>
    </dgm:pt>
    <dgm:pt modelId="{760F7B27-50A7-474D-B9BF-F598589F6566}">
      <dgm:prSet custT="1"/>
      <dgm:spPr/>
      <dgm:t>
        <a:bodyPr/>
        <a:lstStyle/>
        <a:p>
          <a:pPr rtl="0"/>
          <a:r>
            <a:rPr lang="en-US" sz="1800" dirty="0" smtClean="0"/>
            <a:t>Support for Garmin GPS via USB</a:t>
          </a:r>
          <a:endParaRPr lang="en-US" sz="1800" dirty="0"/>
        </a:p>
      </dgm:t>
    </dgm:pt>
    <dgm:pt modelId="{CCC6EA91-AB30-8D43-927D-B2BE4D5A3E69}" type="parTrans" cxnId="{8184C5B8-6D15-034A-A264-FEC24396E330}">
      <dgm:prSet/>
      <dgm:spPr/>
      <dgm:t>
        <a:bodyPr/>
        <a:lstStyle/>
        <a:p>
          <a:endParaRPr lang="en-US"/>
        </a:p>
      </dgm:t>
    </dgm:pt>
    <dgm:pt modelId="{8AC52E55-4F18-8143-97C8-01946EAE8BA9}" type="sibTrans" cxnId="{8184C5B8-6D15-034A-A264-FEC24396E330}">
      <dgm:prSet/>
      <dgm:spPr/>
      <dgm:t>
        <a:bodyPr/>
        <a:lstStyle/>
        <a:p>
          <a:endParaRPr lang="en-US"/>
        </a:p>
      </dgm:t>
    </dgm:pt>
    <dgm:pt modelId="{931C0321-8EAE-E340-BFE8-C34A72F6BEB3}">
      <dgm:prSet custT="1"/>
      <dgm:spPr/>
      <dgm:t>
        <a:bodyPr/>
        <a:lstStyle/>
        <a:p>
          <a:pPr rtl="0"/>
          <a:r>
            <a:rPr lang="en-US" sz="1800" dirty="0" smtClean="0"/>
            <a:t>Typically covers:</a:t>
          </a:r>
          <a:endParaRPr lang="en-US" sz="1800" dirty="0"/>
        </a:p>
      </dgm:t>
    </dgm:pt>
    <dgm:pt modelId="{4DE257C3-6D18-304E-8FEA-2F1F59D98560}" type="parTrans" cxnId="{BE88186F-AADF-994F-9054-077D9233DD80}">
      <dgm:prSet/>
      <dgm:spPr/>
      <dgm:t>
        <a:bodyPr/>
        <a:lstStyle/>
        <a:p>
          <a:endParaRPr lang="en-US"/>
        </a:p>
      </dgm:t>
    </dgm:pt>
    <dgm:pt modelId="{BAD412CA-7C6D-FA4C-B7A2-ABA0CF0AC425}" type="sibTrans" cxnId="{BE88186F-AADF-994F-9054-077D9233DD80}">
      <dgm:prSet/>
      <dgm:spPr/>
      <dgm:t>
        <a:bodyPr/>
        <a:lstStyle/>
        <a:p>
          <a:endParaRPr lang="en-US"/>
        </a:p>
      </dgm:t>
    </dgm:pt>
    <dgm:pt modelId="{89F6CAF2-82CB-2149-AC26-5A0A2C22F3FB}">
      <dgm:prSet custT="1"/>
      <dgm:spPr/>
      <dgm:t>
        <a:bodyPr/>
        <a:lstStyle/>
        <a:p>
          <a:pPr rtl="0"/>
          <a:r>
            <a:rPr lang="en-US" sz="1800" dirty="0" smtClean="0"/>
            <a:t>25 feet </a:t>
          </a:r>
          <a:r>
            <a:rPr lang="en-US" sz="1800" dirty="0" err="1" smtClean="0"/>
            <a:t>LoS</a:t>
          </a:r>
          <a:r>
            <a:rPr lang="en-US" sz="1800" dirty="0" smtClean="0"/>
            <a:t> or 2,000 square feet in the data center</a:t>
          </a:r>
          <a:endParaRPr lang="en-US" sz="1800" dirty="0"/>
        </a:p>
      </dgm:t>
    </dgm:pt>
    <dgm:pt modelId="{EC65CB07-887D-8E41-BE99-672B811C73C0}" type="parTrans" cxnId="{55AB10A4-F994-914F-BEF9-A7B499B09B2F}">
      <dgm:prSet/>
      <dgm:spPr/>
      <dgm:t>
        <a:bodyPr/>
        <a:lstStyle/>
        <a:p>
          <a:endParaRPr lang="en-US"/>
        </a:p>
      </dgm:t>
    </dgm:pt>
    <dgm:pt modelId="{328D6E73-BEAA-A348-99A1-A0D5208108AE}" type="sibTrans" cxnId="{55AB10A4-F994-914F-BEF9-A7B499B09B2F}">
      <dgm:prSet/>
      <dgm:spPr/>
      <dgm:t>
        <a:bodyPr/>
        <a:lstStyle/>
        <a:p>
          <a:endParaRPr lang="en-US"/>
        </a:p>
      </dgm:t>
    </dgm:pt>
    <dgm:pt modelId="{AAE3F8D7-D30D-3B4E-B853-B8107C182AE2}">
      <dgm:prSet custT="1"/>
      <dgm:spPr/>
      <dgm:t>
        <a:bodyPr/>
        <a:lstStyle/>
        <a:p>
          <a:pPr rtl="0"/>
          <a:r>
            <a:rPr lang="en-US" sz="1800" dirty="0" smtClean="0"/>
            <a:t>75 feet </a:t>
          </a:r>
          <a:r>
            <a:rPr lang="en-US" sz="1800" dirty="0" err="1" smtClean="0"/>
            <a:t>LoS</a:t>
          </a:r>
          <a:r>
            <a:rPr lang="en-US" sz="1800" dirty="0" smtClean="0"/>
            <a:t> or 17,000 square feet in open space</a:t>
          </a:r>
          <a:endParaRPr lang="en-US" sz="1800" dirty="0"/>
        </a:p>
      </dgm:t>
    </dgm:pt>
    <dgm:pt modelId="{F87DECC8-8C69-B74D-A7EB-2377C7A4841F}" type="parTrans" cxnId="{1B1B109B-5E78-4E4A-AF32-D06CF3CCADAA}">
      <dgm:prSet/>
      <dgm:spPr/>
      <dgm:t>
        <a:bodyPr/>
        <a:lstStyle/>
        <a:p>
          <a:endParaRPr lang="en-US"/>
        </a:p>
      </dgm:t>
    </dgm:pt>
    <dgm:pt modelId="{372D9CD6-C7D9-D747-9D6D-4DEF1484DA7B}" type="sibTrans" cxnId="{1B1B109B-5E78-4E4A-AF32-D06CF3CCADAA}">
      <dgm:prSet/>
      <dgm:spPr/>
      <dgm:t>
        <a:bodyPr/>
        <a:lstStyle/>
        <a:p>
          <a:endParaRPr lang="en-US"/>
        </a:p>
      </dgm:t>
    </dgm:pt>
    <dgm:pt modelId="{C81C40C4-274E-4824-96C0-27221FFF3772}" type="pres">
      <dgm:prSet presAssocID="{FF096802-75CC-42A4-B3BB-7AFD5CC696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107846-06DC-4487-9002-31CFAA63AF8C}" type="pres">
      <dgm:prSet presAssocID="{D4DF66E7-EBE4-4FCB-B2F1-F145BB250F45}" presName="parentText" presStyleLbl="node1" presStyleIdx="0" presStyleCnt="2" custScaleY="5989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387068-E5E5-40A7-BD79-A71AB1FD8F8A}" type="pres">
      <dgm:prSet presAssocID="{D4DF66E7-EBE4-4FCB-B2F1-F145BB250F4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6249DE-91B2-4476-B033-228D8CA34F57}" type="pres">
      <dgm:prSet presAssocID="{77B237C9-BCF9-4012-9378-6A399CC82922}" presName="parentText" presStyleLbl="node1" presStyleIdx="1" presStyleCnt="2" custScaleY="58609" custLinFactNeighborY="19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0364E1-6B8B-4A30-A9BE-6943DA874963}" type="pres">
      <dgm:prSet presAssocID="{77B237C9-BCF9-4012-9378-6A399CC82922}" presName="childText" presStyleLbl="revTx" presStyleIdx="1" presStyleCnt="2" custLinFactNeighborY="117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7F9AB6-960C-49C0-AD36-07DE36ABA9BC}" srcId="{D4DF66E7-EBE4-4FCB-B2F1-F145BB250F45}" destId="{4D5E0051-4A50-488F-9632-AA76D07AD331}" srcOrd="3" destOrd="0" parTransId="{FAB6FB92-B879-45C8-85B8-95D1AF7C506F}" sibTransId="{2C6BCA6F-102B-447F-A90A-C3EA14352FDC}"/>
    <dgm:cxn modelId="{4497D420-4001-E14E-AECD-23E4BE0D5ED9}" type="presOf" srcId="{77B237C9-BCF9-4012-9378-6A399CC82922}" destId="{7B6249DE-91B2-4476-B033-228D8CA34F57}" srcOrd="0" destOrd="0" presId="urn:microsoft.com/office/officeart/2005/8/layout/vList2"/>
    <dgm:cxn modelId="{F4EB9BE9-A42E-624F-BEE6-035B6422E003}" type="presOf" srcId="{760F7B27-50A7-474D-B9BF-F598589F6566}" destId="{59387068-E5E5-40A7-BD79-A71AB1FD8F8A}" srcOrd="0" destOrd="4" presId="urn:microsoft.com/office/officeart/2005/8/layout/vList2"/>
    <dgm:cxn modelId="{1B1B109B-5E78-4E4A-AF32-D06CF3CCADAA}" srcId="{931C0321-8EAE-E340-BFE8-C34A72F6BEB3}" destId="{AAE3F8D7-D30D-3B4E-B853-B8107C182AE2}" srcOrd="1" destOrd="0" parTransId="{F87DECC8-8C69-B74D-A7EB-2377C7A4841F}" sibTransId="{372D9CD6-C7D9-D747-9D6D-4DEF1484DA7B}"/>
    <dgm:cxn modelId="{787266FD-BA21-014E-AB11-632416B717DA}" type="presOf" srcId="{89F6CAF2-82CB-2149-AC26-5A0A2C22F3FB}" destId="{310364E1-6B8B-4A30-A9BE-6943DA874963}" srcOrd="0" destOrd="2" presId="urn:microsoft.com/office/officeart/2005/8/layout/vList2"/>
    <dgm:cxn modelId="{7DD7A639-3BC7-47B1-BE24-7729461CD9B3}" srcId="{FF096802-75CC-42A4-B3BB-7AFD5CC696B3}" destId="{D4DF66E7-EBE4-4FCB-B2F1-F145BB250F45}" srcOrd="0" destOrd="0" parTransId="{07EE9848-F775-405E-A8F5-983B63887575}" sibTransId="{BC398C37-6EF3-44E5-8BD7-27511F8A8F15}"/>
    <dgm:cxn modelId="{9CF11FCC-A386-2341-84E4-D9E9F2220920}" type="presOf" srcId="{931C0321-8EAE-E340-BFE8-C34A72F6BEB3}" destId="{310364E1-6B8B-4A30-A9BE-6943DA874963}" srcOrd="0" destOrd="1" presId="urn:microsoft.com/office/officeart/2005/8/layout/vList2"/>
    <dgm:cxn modelId="{CCBDCC9C-16AD-7940-ADFF-33F72290A910}" type="presOf" srcId="{DD816111-7BD7-45A0-94D6-0B011F85D238}" destId="{59387068-E5E5-40A7-BD79-A71AB1FD8F8A}" srcOrd="0" destOrd="1" presId="urn:microsoft.com/office/officeart/2005/8/layout/vList2"/>
    <dgm:cxn modelId="{E0087072-2841-42B5-B005-94D0AA8A10DE}" srcId="{77B237C9-BCF9-4012-9378-6A399CC82922}" destId="{B4C31242-8C04-4086-BB39-1E7BB686AD64}" srcOrd="0" destOrd="0" parTransId="{61F4EEE9-1CA0-4B3A-AC6C-6B354B7A91B1}" sibTransId="{CCE68E61-5451-4874-9482-EA1FB2EC4DFE}"/>
    <dgm:cxn modelId="{91C95284-ED6A-5F4F-A77D-7FB44A089FE3}" type="presOf" srcId="{2431056F-9C79-4769-B0B4-E3B68F7F4BD3}" destId="{59387068-E5E5-40A7-BD79-A71AB1FD8F8A}" srcOrd="0" destOrd="2" presId="urn:microsoft.com/office/officeart/2005/8/layout/vList2"/>
    <dgm:cxn modelId="{5E0318FD-4991-4E47-9D6D-473E011D6B75}" type="presOf" srcId="{7ACC4043-A7E9-4B00-8B8E-D65B177C50BA}" destId="{59387068-E5E5-40A7-BD79-A71AB1FD8F8A}" srcOrd="0" destOrd="0" presId="urn:microsoft.com/office/officeart/2005/8/layout/vList2"/>
    <dgm:cxn modelId="{C4A1B496-766C-4248-9F6D-2F0F4D9A652E}" srcId="{D4DF66E7-EBE4-4FCB-B2F1-F145BB250F45}" destId="{DD816111-7BD7-45A0-94D6-0B011F85D238}" srcOrd="1" destOrd="0" parTransId="{F747C780-3BDC-4829-9517-501BC12BAC71}" sibTransId="{C675F32B-E1F7-4052-9168-30222DF28D06}"/>
    <dgm:cxn modelId="{8184C5B8-6D15-034A-A264-FEC24396E330}" srcId="{D4DF66E7-EBE4-4FCB-B2F1-F145BB250F45}" destId="{760F7B27-50A7-474D-B9BF-F598589F6566}" srcOrd="4" destOrd="0" parTransId="{CCC6EA91-AB30-8D43-927D-B2BE4D5A3E69}" sibTransId="{8AC52E55-4F18-8143-97C8-01946EAE8BA9}"/>
    <dgm:cxn modelId="{3989C12C-E8E5-48D0-88FF-8B4DF2715B76}" srcId="{D4DF66E7-EBE4-4FCB-B2F1-F145BB250F45}" destId="{357550D0-011E-4B66-A52D-2764EE5A72EE}" srcOrd="5" destOrd="0" parTransId="{ED93537A-F568-46E9-B004-6B2F6F6C80E0}" sibTransId="{7CD6F3FD-CA95-4F2F-81CD-2E3E628A09BE}"/>
    <dgm:cxn modelId="{4949DE22-D327-4E7D-9661-BDAEDD68ED24}" srcId="{D4DF66E7-EBE4-4FCB-B2F1-F145BB250F45}" destId="{7ACC4043-A7E9-4B00-8B8E-D65B177C50BA}" srcOrd="0" destOrd="0" parTransId="{3CC94E59-462E-4281-9A8B-4A3ADFCA5098}" sibTransId="{6C796AED-5492-4A86-9043-A6E4DCFF3DF3}"/>
    <dgm:cxn modelId="{BE88186F-AADF-994F-9054-077D9233DD80}" srcId="{77B237C9-BCF9-4012-9378-6A399CC82922}" destId="{931C0321-8EAE-E340-BFE8-C34A72F6BEB3}" srcOrd="1" destOrd="0" parTransId="{4DE257C3-6D18-304E-8FEA-2F1F59D98560}" sibTransId="{BAD412CA-7C6D-FA4C-B7A2-ABA0CF0AC425}"/>
    <dgm:cxn modelId="{BA083DA0-97E5-F341-9B82-3CBDDAA9BB9B}" type="presOf" srcId="{D4DF66E7-EBE4-4FCB-B2F1-F145BB250F45}" destId="{43107846-06DC-4487-9002-31CFAA63AF8C}" srcOrd="0" destOrd="0" presId="urn:microsoft.com/office/officeart/2005/8/layout/vList2"/>
    <dgm:cxn modelId="{0CC2F1A0-70A0-5842-B1AF-702C8320E574}" type="presOf" srcId="{AAE3F8D7-D30D-3B4E-B853-B8107C182AE2}" destId="{310364E1-6B8B-4A30-A9BE-6943DA874963}" srcOrd="0" destOrd="3" presId="urn:microsoft.com/office/officeart/2005/8/layout/vList2"/>
    <dgm:cxn modelId="{55AB10A4-F994-914F-BEF9-A7B499B09B2F}" srcId="{931C0321-8EAE-E340-BFE8-C34A72F6BEB3}" destId="{89F6CAF2-82CB-2149-AC26-5A0A2C22F3FB}" srcOrd="0" destOrd="0" parTransId="{EC65CB07-887D-8E41-BE99-672B811C73C0}" sibTransId="{328D6E73-BEAA-A348-99A1-A0D5208108AE}"/>
    <dgm:cxn modelId="{3AC72237-013B-4932-8907-4D582D840D42}" srcId="{FF096802-75CC-42A4-B3BB-7AFD5CC696B3}" destId="{77B237C9-BCF9-4012-9378-6A399CC82922}" srcOrd="1" destOrd="0" parTransId="{638E8ADF-F918-49A2-B726-978E41D01952}" sibTransId="{FFF65542-F106-4A31-9BB8-7B94DF83C3B2}"/>
    <dgm:cxn modelId="{A6C1CE66-3A49-714F-9BF6-761A20BC03A7}" type="presOf" srcId="{0FC1619A-2890-49D8-84FC-2D4F4B653AD7}" destId="{59387068-E5E5-40A7-BD79-A71AB1FD8F8A}" srcOrd="0" destOrd="6" presId="urn:microsoft.com/office/officeart/2005/8/layout/vList2"/>
    <dgm:cxn modelId="{C9BBC851-0053-404E-B3B0-928190B255AE}" type="presOf" srcId="{FF096802-75CC-42A4-B3BB-7AFD5CC696B3}" destId="{C81C40C4-274E-4824-96C0-27221FFF3772}" srcOrd="0" destOrd="0" presId="urn:microsoft.com/office/officeart/2005/8/layout/vList2"/>
    <dgm:cxn modelId="{97EEFDCC-C219-4C07-B6E3-E1A39CACF589}" srcId="{D4DF66E7-EBE4-4FCB-B2F1-F145BB250F45}" destId="{0FC1619A-2890-49D8-84FC-2D4F4B653AD7}" srcOrd="6" destOrd="0" parTransId="{320A04A4-4C62-43F7-9196-382D3640E356}" sibTransId="{2D4A515A-7C3F-45A3-B1D6-4DCD22798B66}"/>
    <dgm:cxn modelId="{4BBA9A3F-4167-4B42-A280-1EC063BA7DAE}" type="presOf" srcId="{B4C31242-8C04-4086-BB39-1E7BB686AD64}" destId="{310364E1-6B8B-4A30-A9BE-6943DA874963}" srcOrd="0" destOrd="0" presId="urn:microsoft.com/office/officeart/2005/8/layout/vList2"/>
    <dgm:cxn modelId="{6FBC813D-6980-3E40-854F-AE8C1BBF60F8}" type="presOf" srcId="{4D5E0051-4A50-488F-9632-AA76D07AD331}" destId="{59387068-E5E5-40A7-BD79-A71AB1FD8F8A}" srcOrd="0" destOrd="3" presId="urn:microsoft.com/office/officeart/2005/8/layout/vList2"/>
    <dgm:cxn modelId="{E028097A-B4C1-46B9-9E5F-9E6B1E90A340}" srcId="{D4DF66E7-EBE4-4FCB-B2F1-F145BB250F45}" destId="{2431056F-9C79-4769-B0B4-E3B68F7F4BD3}" srcOrd="2" destOrd="0" parTransId="{044405DA-9236-4E22-A4AB-846F3AA27B97}" sibTransId="{56EF6E3D-566B-429E-AA42-64A12F84AD01}"/>
    <dgm:cxn modelId="{0B6BDCA4-5977-6D45-9880-9959DEC71276}" type="presOf" srcId="{357550D0-011E-4B66-A52D-2764EE5A72EE}" destId="{59387068-E5E5-40A7-BD79-A71AB1FD8F8A}" srcOrd="0" destOrd="5" presId="urn:microsoft.com/office/officeart/2005/8/layout/vList2"/>
    <dgm:cxn modelId="{E4DDB417-1A5E-444D-9AC1-955DA9C7A05B}" type="presParOf" srcId="{C81C40C4-274E-4824-96C0-27221FFF3772}" destId="{43107846-06DC-4487-9002-31CFAA63AF8C}" srcOrd="0" destOrd="0" presId="urn:microsoft.com/office/officeart/2005/8/layout/vList2"/>
    <dgm:cxn modelId="{2F5D2A5A-E552-A64C-8067-4E5164AB12F3}" type="presParOf" srcId="{C81C40C4-274E-4824-96C0-27221FFF3772}" destId="{59387068-E5E5-40A7-BD79-A71AB1FD8F8A}" srcOrd="1" destOrd="0" presId="urn:microsoft.com/office/officeart/2005/8/layout/vList2"/>
    <dgm:cxn modelId="{1DB7967C-1386-0E46-9EA9-574E7C4260AF}" type="presParOf" srcId="{C81C40C4-274E-4824-96C0-27221FFF3772}" destId="{7B6249DE-91B2-4476-B033-228D8CA34F57}" srcOrd="2" destOrd="0" presId="urn:microsoft.com/office/officeart/2005/8/layout/vList2"/>
    <dgm:cxn modelId="{2BC3DD0F-93FE-414E-9E1E-8DBCC205CF9F}" type="presParOf" srcId="{C81C40C4-274E-4824-96C0-27221FFF3772}" destId="{310364E1-6B8B-4A30-A9BE-6943DA87496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846D6AA2-6BAD-4348-A650-19189EA9022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80B2E4-F4AF-4A27-9289-576907664639}">
      <dgm:prSet custT="1"/>
      <dgm:spPr/>
      <dgm:t>
        <a:bodyPr/>
        <a:lstStyle/>
        <a:p>
          <a:pPr rtl="0"/>
          <a:r>
            <a:rPr lang="en-US" sz="1800" b="1" dirty="0" smtClean="0"/>
            <a:t>One reader per rack aisle</a:t>
          </a:r>
          <a:endParaRPr lang="en-US" sz="1800" b="1" dirty="0"/>
        </a:p>
      </dgm:t>
    </dgm:pt>
    <dgm:pt modelId="{CD3A88B4-28FC-4AE0-AFC0-E372C06268E7}" type="parTrans" cxnId="{D4EC47B6-A19E-49D6-916D-29383C009704}">
      <dgm:prSet/>
      <dgm:spPr/>
      <dgm:t>
        <a:bodyPr/>
        <a:lstStyle/>
        <a:p>
          <a:endParaRPr lang="en-US" sz="1200" b="1"/>
        </a:p>
      </dgm:t>
    </dgm:pt>
    <dgm:pt modelId="{95736FD1-791A-4224-A790-3791593378E2}" type="sibTrans" cxnId="{D4EC47B6-A19E-49D6-916D-29383C009704}">
      <dgm:prSet/>
      <dgm:spPr/>
      <dgm:t>
        <a:bodyPr/>
        <a:lstStyle/>
        <a:p>
          <a:endParaRPr lang="en-US" sz="1200" b="1"/>
        </a:p>
      </dgm:t>
    </dgm:pt>
    <dgm:pt modelId="{98FE3517-4408-4A53-A6FA-3F7F58DF5AB2}">
      <dgm:prSet custT="1"/>
      <dgm:spPr/>
      <dgm:t>
        <a:bodyPr/>
        <a:lstStyle/>
        <a:p>
          <a:pPr rtl="0"/>
          <a:r>
            <a:rPr lang="en-US" sz="1800" b="1" dirty="0" smtClean="0"/>
            <a:t>Mount reader above racks on ceiling</a:t>
          </a:r>
          <a:endParaRPr lang="en-US" sz="1800" b="1" dirty="0"/>
        </a:p>
      </dgm:t>
    </dgm:pt>
    <dgm:pt modelId="{C4285B68-E14F-4058-A310-54BC6A507AF5}" type="parTrans" cxnId="{83ECEF04-3D16-485A-8D40-F3501A1AB7B7}">
      <dgm:prSet/>
      <dgm:spPr/>
      <dgm:t>
        <a:bodyPr/>
        <a:lstStyle/>
        <a:p>
          <a:endParaRPr lang="en-US" sz="1200" b="1"/>
        </a:p>
      </dgm:t>
    </dgm:pt>
    <dgm:pt modelId="{D8DBA201-0B90-45FB-92B2-2726A5292E95}" type="sibTrans" cxnId="{83ECEF04-3D16-485A-8D40-F3501A1AB7B7}">
      <dgm:prSet/>
      <dgm:spPr/>
      <dgm:t>
        <a:bodyPr/>
        <a:lstStyle/>
        <a:p>
          <a:endParaRPr lang="en-US" sz="1200" b="1"/>
        </a:p>
      </dgm:t>
    </dgm:pt>
    <dgm:pt modelId="{CE82369B-0724-4A93-8E4D-A24D5605A750}">
      <dgm:prSet custT="1"/>
      <dgm:spPr/>
      <dgm:t>
        <a:bodyPr/>
        <a:lstStyle/>
        <a:p>
          <a:pPr rtl="0"/>
          <a:r>
            <a:rPr lang="en-US" sz="1800" b="1" dirty="0" smtClean="0"/>
            <a:t>Install sensor tags in racks &amp; around data center</a:t>
          </a:r>
          <a:endParaRPr lang="en-US" sz="1800" b="1" dirty="0"/>
        </a:p>
      </dgm:t>
    </dgm:pt>
    <dgm:pt modelId="{8294B297-C16B-446E-B961-0999BA4DCEFE}" type="parTrans" cxnId="{026F5757-B285-4769-9260-4941F581EDF0}">
      <dgm:prSet/>
      <dgm:spPr/>
      <dgm:t>
        <a:bodyPr/>
        <a:lstStyle/>
        <a:p>
          <a:endParaRPr lang="en-US" sz="1200" b="1"/>
        </a:p>
      </dgm:t>
    </dgm:pt>
    <dgm:pt modelId="{02054466-E53C-4C5D-948C-0DAADB7E614D}" type="sibTrans" cxnId="{026F5757-B285-4769-9260-4941F581EDF0}">
      <dgm:prSet/>
      <dgm:spPr/>
      <dgm:t>
        <a:bodyPr/>
        <a:lstStyle/>
        <a:p>
          <a:endParaRPr lang="en-US" sz="1200" b="1"/>
        </a:p>
      </dgm:t>
    </dgm:pt>
    <dgm:pt modelId="{6B1C69B3-03C5-4E8B-8AA5-3EAEACDE3CB0}" type="pres">
      <dgm:prSet presAssocID="{846D6AA2-6BAD-4348-A650-19189EA902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E5F325-9303-413A-89A0-34B0EF59442B}" type="pres">
      <dgm:prSet presAssocID="{3280B2E4-F4AF-4A27-9289-57690766463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BB9FC-5D10-4AF4-A375-A646DB6350F8}" type="pres">
      <dgm:prSet presAssocID="{95736FD1-791A-4224-A790-3791593378E2}" presName="spacer" presStyleCnt="0"/>
      <dgm:spPr/>
      <dgm:t>
        <a:bodyPr/>
        <a:lstStyle/>
        <a:p>
          <a:endParaRPr lang="en-US"/>
        </a:p>
      </dgm:t>
    </dgm:pt>
    <dgm:pt modelId="{2EED4A51-5BAF-43A4-B54F-8EEB5F14EF1C}" type="pres">
      <dgm:prSet presAssocID="{98FE3517-4408-4A53-A6FA-3F7F58DF5AB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6919D4-5AF5-431C-B570-4C497195E9E3}" type="pres">
      <dgm:prSet presAssocID="{D8DBA201-0B90-45FB-92B2-2726A5292E95}" presName="spacer" presStyleCnt="0"/>
      <dgm:spPr/>
      <dgm:t>
        <a:bodyPr/>
        <a:lstStyle/>
        <a:p>
          <a:endParaRPr lang="en-US"/>
        </a:p>
      </dgm:t>
    </dgm:pt>
    <dgm:pt modelId="{2D39B105-D643-40D4-AC8E-B1BB89112172}" type="pres">
      <dgm:prSet presAssocID="{CE82369B-0724-4A93-8E4D-A24D5605A75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6F5757-B285-4769-9260-4941F581EDF0}" srcId="{846D6AA2-6BAD-4348-A650-19189EA90229}" destId="{CE82369B-0724-4A93-8E4D-A24D5605A750}" srcOrd="2" destOrd="0" parTransId="{8294B297-C16B-446E-B961-0999BA4DCEFE}" sibTransId="{02054466-E53C-4C5D-948C-0DAADB7E614D}"/>
    <dgm:cxn modelId="{1B647D57-A182-7245-9ED9-046A3513AA6E}" type="presOf" srcId="{CE82369B-0724-4A93-8E4D-A24D5605A750}" destId="{2D39B105-D643-40D4-AC8E-B1BB89112172}" srcOrd="0" destOrd="0" presId="urn:microsoft.com/office/officeart/2005/8/layout/vList2"/>
    <dgm:cxn modelId="{157AEBD6-A989-9843-9457-1A5F690C5335}" type="presOf" srcId="{98FE3517-4408-4A53-A6FA-3F7F58DF5AB2}" destId="{2EED4A51-5BAF-43A4-B54F-8EEB5F14EF1C}" srcOrd="0" destOrd="0" presId="urn:microsoft.com/office/officeart/2005/8/layout/vList2"/>
    <dgm:cxn modelId="{D4EC47B6-A19E-49D6-916D-29383C009704}" srcId="{846D6AA2-6BAD-4348-A650-19189EA90229}" destId="{3280B2E4-F4AF-4A27-9289-576907664639}" srcOrd="0" destOrd="0" parTransId="{CD3A88B4-28FC-4AE0-AFC0-E372C06268E7}" sibTransId="{95736FD1-791A-4224-A790-3791593378E2}"/>
    <dgm:cxn modelId="{83ECEF04-3D16-485A-8D40-F3501A1AB7B7}" srcId="{846D6AA2-6BAD-4348-A650-19189EA90229}" destId="{98FE3517-4408-4A53-A6FA-3F7F58DF5AB2}" srcOrd="1" destOrd="0" parTransId="{C4285B68-E14F-4058-A310-54BC6A507AF5}" sibTransId="{D8DBA201-0B90-45FB-92B2-2726A5292E95}"/>
    <dgm:cxn modelId="{217E47A3-A045-8D40-987F-DFD3136A4C72}" type="presOf" srcId="{3280B2E4-F4AF-4A27-9289-576907664639}" destId="{08E5F325-9303-413A-89A0-34B0EF59442B}" srcOrd="0" destOrd="0" presId="urn:microsoft.com/office/officeart/2005/8/layout/vList2"/>
    <dgm:cxn modelId="{D9432054-59CD-064C-81DD-A8384E39A25A}" type="presOf" srcId="{846D6AA2-6BAD-4348-A650-19189EA90229}" destId="{6B1C69B3-03C5-4E8B-8AA5-3EAEACDE3CB0}" srcOrd="0" destOrd="0" presId="urn:microsoft.com/office/officeart/2005/8/layout/vList2"/>
    <dgm:cxn modelId="{2F8F73FC-67E8-CE42-89A5-7F2387A8B6A0}" type="presParOf" srcId="{6B1C69B3-03C5-4E8B-8AA5-3EAEACDE3CB0}" destId="{08E5F325-9303-413A-89A0-34B0EF59442B}" srcOrd="0" destOrd="0" presId="urn:microsoft.com/office/officeart/2005/8/layout/vList2"/>
    <dgm:cxn modelId="{2BFE9515-584B-5F41-BF80-25E96758DCD3}" type="presParOf" srcId="{6B1C69B3-03C5-4E8B-8AA5-3EAEACDE3CB0}" destId="{44EBB9FC-5D10-4AF4-A375-A646DB6350F8}" srcOrd="1" destOrd="0" presId="urn:microsoft.com/office/officeart/2005/8/layout/vList2"/>
    <dgm:cxn modelId="{C0E5B772-7925-2F46-B01F-9EE22148F888}" type="presParOf" srcId="{6B1C69B3-03C5-4E8B-8AA5-3EAEACDE3CB0}" destId="{2EED4A51-5BAF-43A4-B54F-8EEB5F14EF1C}" srcOrd="2" destOrd="0" presId="urn:microsoft.com/office/officeart/2005/8/layout/vList2"/>
    <dgm:cxn modelId="{E58CBB32-427A-1D40-9A92-C6BF9439D33F}" type="presParOf" srcId="{6B1C69B3-03C5-4E8B-8AA5-3EAEACDE3CB0}" destId="{316919D4-5AF5-431C-B570-4C497195E9E3}" srcOrd="3" destOrd="0" presId="urn:microsoft.com/office/officeart/2005/8/layout/vList2"/>
    <dgm:cxn modelId="{121E15EF-6517-8B4D-B2B8-CC1BA3F63898}" type="presParOf" srcId="{6B1C69B3-03C5-4E8B-8AA5-3EAEACDE3CB0}" destId="{2D39B105-D643-40D4-AC8E-B1BB8911217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83E0B674-FC17-4C68-9C67-BD99E82B1D2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2ED73E-87DC-4E56-B05A-1CF790C18264}">
      <dgm:prSet/>
      <dgm:spPr/>
      <dgm:t>
        <a:bodyPr/>
        <a:lstStyle/>
        <a:p>
          <a:pPr rtl="0"/>
          <a:r>
            <a:rPr lang="en-US" dirty="0" smtClean="0"/>
            <a:t>Sensor Type</a:t>
          </a:r>
          <a:endParaRPr lang="en-US" dirty="0"/>
        </a:p>
      </dgm:t>
    </dgm:pt>
    <dgm:pt modelId="{27D7BF6E-012E-4165-A6FB-0C86943C35B9}" type="parTrans" cxnId="{EFA984F2-A08F-4D02-B01C-1722DC803161}">
      <dgm:prSet/>
      <dgm:spPr/>
      <dgm:t>
        <a:bodyPr/>
        <a:lstStyle/>
        <a:p>
          <a:endParaRPr lang="en-US"/>
        </a:p>
      </dgm:t>
    </dgm:pt>
    <dgm:pt modelId="{ABDEFA56-D34D-4642-823E-AD77AA89C80E}" type="sibTrans" cxnId="{EFA984F2-A08F-4D02-B01C-1722DC803161}">
      <dgm:prSet/>
      <dgm:spPr/>
      <dgm:t>
        <a:bodyPr/>
        <a:lstStyle/>
        <a:p>
          <a:endParaRPr lang="en-US"/>
        </a:p>
      </dgm:t>
    </dgm:pt>
    <dgm:pt modelId="{0A4E03EA-F815-4AD9-8ECD-EF7EEF8796D1}">
      <dgm:prSet/>
      <dgm:spPr/>
      <dgm:t>
        <a:bodyPr/>
        <a:lstStyle/>
        <a:p>
          <a:pPr rtl="0"/>
          <a:r>
            <a:rPr lang="en-US" smtClean="0"/>
            <a:t>Delivers ambient temperature wirelessly</a:t>
          </a:r>
          <a:endParaRPr lang="en-US"/>
        </a:p>
      </dgm:t>
    </dgm:pt>
    <dgm:pt modelId="{CB954116-89EE-49CE-9859-8EA1B29105AC}" type="parTrans" cxnId="{3257B1AD-9D00-4A30-8D8D-E203449E03C0}">
      <dgm:prSet/>
      <dgm:spPr/>
      <dgm:t>
        <a:bodyPr/>
        <a:lstStyle/>
        <a:p>
          <a:endParaRPr lang="en-US"/>
        </a:p>
      </dgm:t>
    </dgm:pt>
    <dgm:pt modelId="{EA07CF98-0C8A-449C-9258-430AEC1A4544}" type="sibTrans" cxnId="{3257B1AD-9D00-4A30-8D8D-E203449E03C0}">
      <dgm:prSet/>
      <dgm:spPr/>
      <dgm:t>
        <a:bodyPr/>
        <a:lstStyle/>
        <a:p>
          <a:endParaRPr lang="en-US"/>
        </a:p>
      </dgm:t>
    </dgm:pt>
    <dgm:pt modelId="{4C3CEBFE-A93C-45B7-8444-D27280A76323}">
      <dgm:prSet/>
      <dgm:spPr/>
      <dgm:t>
        <a:bodyPr/>
        <a:lstStyle/>
        <a:p>
          <a:pPr rtl="0"/>
          <a:r>
            <a:rPr lang="en-US" dirty="0" smtClean="0"/>
            <a:t>Universal Mounting</a:t>
          </a:r>
          <a:endParaRPr lang="en-US" dirty="0"/>
        </a:p>
      </dgm:t>
    </dgm:pt>
    <dgm:pt modelId="{3D4E8955-AF7B-4F4D-8E2A-F0A45D20B06B}" type="parTrans" cxnId="{0BDEDC18-1563-4B58-85CD-412FB761B850}">
      <dgm:prSet/>
      <dgm:spPr/>
      <dgm:t>
        <a:bodyPr/>
        <a:lstStyle/>
        <a:p>
          <a:endParaRPr lang="en-US"/>
        </a:p>
      </dgm:t>
    </dgm:pt>
    <dgm:pt modelId="{7260986A-4233-4560-9360-3EC80D1C1398}" type="sibTrans" cxnId="{0BDEDC18-1563-4B58-85CD-412FB761B850}">
      <dgm:prSet/>
      <dgm:spPr/>
      <dgm:t>
        <a:bodyPr/>
        <a:lstStyle/>
        <a:p>
          <a:endParaRPr lang="en-US"/>
        </a:p>
      </dgm:t>
    </dgm:pt>
    <dgm:pt modelId="{1F732EEB-0B45-426F-9EEC-434FBA739A45}">
      <dgm:prSet/>
      <dgm:spPr/>
      <dgm:t>
        <a:bodyPr/>
        <a:lstStyle/>
        <a:p>
          <a:pPr rtl="0"/>
          <a:r>
            <a:rPr lang="en-US" dirty="0" smtClean="0"/>
            <a:t>Easy installation in any rack or room</a:t>
          </a:r>
          <a:endParaRPr lang="en-US" dirty="0"/>
        </a:p>
      </dgm:t>
    </dgm:pt>
    <dgm:pt modelId="{7AD202DF-FA6D-4363-8240-074598DA8FD0}" type="parTrans" cxnId="{04CBEA3B-74F2-45F8-B80E-C4551E3F109A}">
      <dgm:prSet/>
      <dgm:spPr/>
      <dgm:t>
        <a:bodyPr/>
        <a:lstStyle/>
        <a:p>
          <a:endParaRPr lang="en-US"/>
        </a:p>
      </dgm:t>
    </dgm:pt>
    <dgm:pt modelId="{9A670E9C-52AF-4608-BF58-C2C3173D7826}" type="sibTrans" cxnId="{04CBEA3B-74F2-45F8-B80E-C4551E3F109A}">
      <dgm:prSet/>
      <dgm:spPr/>
      <dgm:t>
        <a:bodyPr/>
        <a:lstStyle/>
        <a:p>
          <a:endParaRPr lang="en-US"/>
        </a:p>
      </dgm:t>
    </dgm:pt>
    <dgm:pt modelId="{CD54318B-3B6A-4A43-9604-E8BC63DC1997}">
      <dgm:prSet/>
      <dgm:spPr/>
      <dgm:t>
        <a:bodyPr/>
        <a:lstStyle/>
        <a:p>
          <a:pPr rtl="0"/>
          <a:r>
            <a:rPr lang="en-US" dirty="0" smtClean="0"/>
            <a:t>Adhesive mounting</a:t>
          </a:r>
          <a:endParaRPr lang="en-US" dirty="0"/>
        </a:p>
      </dgm:t>
    </dgm:pt>
    <dgm:pt modelId="{55094450-7E39-45D1-AFD0-DB5905AFBC49}" type="parTrans" cxnId="{3DA386CD-9121-44F4-B532-D4B2BDCE2606}">
      <dgm:prSet/>
      <dgm:spPr/>
      <dgm:t>
        <a:bodyPr/>
        <a:lstStyle/>
        <a:p>
          <a:endParaRPr lang="en-US"/>
        </a:p>
      </dgm:t>
    </dgm:pt>
    <dgm:pt modelId="{11ABE6A9-AD35-417B-87D5-B3BBC543C259}" type="sibTrans" cxnId="{3DA386CD-9121-44F4-B532-D4B2BDCE2606}">
      <dgm:prSet/>
      <dgm:spPr/>
      <dgm:t>
        <a:bodyPr/>
        <a:lstStyle/>
        <a:p>
          <a:endParaRPr lang="en-US"/>
        </a:p>
      </dgm:t>
    </dgm:pt>
    <dgm:pt modelId="{9FCDCD70-62CF-47FF-8D81-709D0D1F6AB4}">
      <dgm:prSet/>
      <dgm:spPr/>
      <dgm:t>
        <a:bodyPr/>
        <a:lstStyle/>
        <a:p>
          <a:pPr rtl="0"/>
          <a:r>
            <a:rPr lang="en-US" dirty="0" smtClean="0"/>
            <a:t>Screw mounting</a:t>
          </a:r>
          <a:endParaRPr lang="en-US" dirty="0"/>
        </a:p>
      </dgm:t>
    </dgm:pt>
    <dgm:pt modelId="{246710A8-67E1-4D19-B7B1-35D227348F4F}" type="parTrans" cxnId="{FB771184-A5FD-4105-ACBD-C7975C47BC72}">
      <dgm:prSet/>
      <dgm:spPr/>
      <dgm:t>
        <a:bodyPr/>
        <a:lstStyle/>
        <a:p>
          <a:endParaRPr lang="en-US"/>
        </a:p>
      </dgm:t>
    </dgm:pt>
    <dgm:pt modelId="{19889E5C-5F75-4DA0-8A40-A8411A64A789}" type="sibTrans" cxnId="{FB771184-A5FD-4105-ACBD-C7975C47BC72}">
      <dgm:prSet/>
      <dgm:spPr/>
      <dgm:t>
        <a:bodyPr/>
        <a:lstStyle/>
        <a:p>
          <a:endParaRPr lang="en-US"/>
        </a:p>
      </dgm:t>
    </dgm:pt>
    <dgm:pt modelId="{41D1DA98-A39D-4668-8EC0-B6BC1495B941}">
      <dgm:prSet/>
      <dgm:spPr/>
      <dgm:t>
        <a:bodyPr/>
        <a:lstStyle/>
        <a:p>
          <a:pPr rtl="0"/>
          <a:r>
            <a:rPr lang="en-US" dirty="0" smtClean="0"/>
            <a:t>Zip tie mounting</a:t>
          </a:r>
          <a:endParaRPr lang="en-US" dirty="0"/>
        </a:p>
      </dgm:t>
    </dgm:pt>
    <dgm:pt modelId="{6A87E75E-0D0C-495D-9185-9628F594B6DA}" type="parTrans" cxnId="{3637EBD1-C03A-4564-ACC4-BEC0DF84FA0F}">
      <dgm:prSet/>
      <dgm:spPr/>
      <dgm:t>
        <a:bodyPr/>
        <a:lstStyle/>
        <a:p>
          <a:endParaRPr lang="en-US"/>
        </a:p>
      </dgm:t>
    </dgm:pt>
    <dgm:pt modelId="{C3E410E9-1FF9-4653-B94F-2B6EF0086C15}" type="sibTrans" cxnId="{3637EBD1-C03A-4564-ACC4-BEC0DF84FA0F}">
      <dgm:prSet/>
      <dgm:spPr/>
      <dgm:t>
        <a:bodyPr/>
        <a:lstStyle/>
        <a:p>
          <a:endParaRPr lang="en-US"/>
        </a:p>
      </dgm:t>
    </dgm:pt>
    <dgm:pt modelId="{E6BFF1DA-60CE-46F1-A0B9-D25AEF9F97CA}">
      <dgm:prSet/>
      <dgm:spPr/>
      <dgm:t>
        <a:bodyPr/>
        <a:lstStyle/>
        <a:p>
          <a:pPr rtl="0"/>
          <a:r>
            <a:rPr lang="en-US" dirty="0" smtClean="0"/>
            <a:t>Sensor Specifications</a:t>
          </a:r>
          <a:endParaRPr lang="en-US" dirty="0"/>
        </a:p>
      </dgm:t>
    </dgm:pt>
    <dgm:pt modelId="{9C476F34-0C35-449A-B751-799C279CE4D4}" type="parTrans" cxnId="{C1AE59D3-59AE-4D32-B3E4-99621D4A88D5}">
      <dgm:prSet/>
      <dgm:spPr/>
      <dgm:t>
        <a:bodyPr/>
        <a:lstStyle/>
        <a:p>
          <a:endParaRPr lang="en-US"/>
        </a:p>
      </dgm:t>
    </dgm:pt>
    <dgm:pt modelId="{B9FB4F1E-F5E9-4B57-94CA-1244B9FD8864}" type="sibTrans" cxnId="{C1AE59D3-59AE-4D32-B3E4-99621D4A88D5}">
      <dgm:prSet/>
      <dgm:spPr/>
      <dgm:t>
        <a:bodyPr/>
        <a:lstStyle/>
        <a:p>
          <a:endParaRPr lang="en-US"/>
        </a:p>
      </dgm:t>
    </dgm:pt>
    <dgm:pt modelId="{869842FE-AB28-4218-BA6C-C4DDF404080F}">
      <dgm:prSet/>
      <dgm:spPr/>
      <dgm:t>
        <a:bodyPr/>
        <a:lstStyle/>
        <a:p>
          <a:pPr rtl="0"/>
          <a:r>
            <a:rPr lang="en-US" dirty="0" smtClean="0"/>
            <a:t>-4° F to +158° F operating range</a:t>
          </a:r>
          <a:endParaRPr lang="en-US" dirty="0"/>
        </a:p>
      </dgm:t>
    </dgm:pt>
    <dgm:pt modelId="{85E9DD4F-C782-49A1-84B6-431CB0CD49FF}" type="parTrans" cxnId="{A3AE3570-11DA-4990-A2B2-78282244D0F5}">
      <dgm:prSet/>
      <dgm:spPr/>
      <dgm:t>
        <a:bodyPr/>
        <a:lstStyle/>
        <a:p>
          <a:endParaRPr lang="en-US"/>
        </a:p>
      </dgm:t>
    </dgm:pt>
    <dgm:pt modelId="{7BBF9504-40A5-4508-90D1-B03EAF1A1787}" type="sibTrans" cxnId="{A3AE3570-11DA-4990-A2B2-78282244D0F5}">
      <dgm:prSet/>
      <dgm:spPr/>
      <dgm:t>
        <a:bodyPr/>
        <a:lstStyle/>
        <a:p>
          <a:endParaRPr lang="en-US"/>
        </a:p>
      </dgm:t>
    </dgm:pt>
    <dgm:pt modelId="{32B82F70-DD68-43D7-8BAE-84F27B21A5E6}">
      <dgm:prSet/>
      <dgm:spPr/>
      <dgm:t>
        <a:bodyPr/>
        <a:lstStyle/>
        <a:p>
          <a:pPr rtl="0"/>
          <a:r>
            <a:rPr lang="en-US" dirty="0" smtClean="0"/>
            <a:t>+ or – 1.5° F accuracy over -4° to 158° F</a:t>
          </a:r>
          <a:endParaRPr lang="en-US" dirty="0"/>
        </a:p>
      </dgm:t>
    </dgm:pt>
    <dgm:pt modelId="{D6B148B5-0E09-4376-A7A1-D31498046890}" type="parTrans" cxnId="{695F2A70-5A14-4972-8E15-290ABC401091}">
      <dgm:prSet/>
      <dgm:spPr/>
      <dgm:t>
        <a:bodyPr/>
        <a:lstStyle/>
        <a:p>
          <a:endParaRPr lang="en-US"/>
        </a:p>
      </dgm:t>
    </dgm:pt>
    <dgm:pt modelId="{731A9F7C-25FB-4988-AB75-EFF90D3FAEA2}" type="sibTrans" cxnId="{695F2A70-5A14-4972-8E15-290ABC401091}">
      <dgm:prSet/>
      <dgm:spPr/>
      <dgm:t>
        <a:bodyPr/>
        <a:lstStyle/>
        <a:p>
          <a:endParaRPr lang="en-US"/>
        </a:p>
      </dgm:t>
    </dgm:pt>
    <dgm:pt modelId="{D51BD4F6-D25E-43D5-B97F-7B30613E2927}">
      <dgm:prSet/>
      <dgm:spPr/>
      <dgm:t>
        <a:bodyPr/>
        <a:lstStyle/>
        <a:p>
          <a:pPr rtl="0"/>
          <a:r>
            <a:rPr lang="en-US" dirty="0" smtClean="0"/>
            <a:t>Tag Specifications</a:t>
          </a:r>
          <a:endParaRPr lang="en-US" dirty="0"/>
        </a:p>
      </dgm:t>
    </dgm:pt>
    <dgm:pt modelId="{9EB6657D-4427-4673-A785-A9B1EDE9C1CA}" type="parTrans" cxnId="{AC9B08A8-2CEF-42A5-BB5C-BAC7E15DEC42}">
      <dgm:prSet/>
      <dgm:spPr/>
      <dgm:t>
        <a:bodyPr/>
        <a:lstStyle/>
        <a:p>
          <a:endParaRPr lang="en-US"/>
        </a:p>
      </dgm:t>
    </dgm:pt>
    <dgm:pt modelId="{489CA2DB-758A-40A0-9BE3-905E815A7AD1}" type="sibTrans" cxnId="{AC9B08A8-2CEF-42A5-BB5C-BAC7E15DEC42}">
      <dgm:prSet/>
      <dgm:spPr/>
      <dgm:t>
        <a:bodyPr/>
        <a:lstStyle/>
        <a:p>
          <a:endParaRPr lang="en-US"/>
        </a:p>
      </dgm:t>
    </dgm:pt>
    <dgm:pt modelId="{79ABD8C8-C9EE-40B4-BA6C-41AA9AB245A1}">
      <dgm:prSet/>
      <dgm:spPr/>
      <dgm:t>
        <a:bodyPr/>
        <a:lstStyle/>
        <a:p>
          <a:pPr rtl="0"/>
          <a:r>
            <a:rPr lang="en-US" smtClean="0"/>
            <a:t>10 second beacon rate (standard)</a:t>
          </a:r>
          <a:endParaRPr lang="en-US"/>
        </a:p>
      </dgm:t>
    </dgm:pt>
    <dgm:pt modelId="{7F3945B7-0B28-466C-BF92-4DD61930CE23}" type="parTrans" cxnId="{095B12AB-B2CD-49E3-A595-6CA393820236}">
      <dgm:prSet/>
      <dgm:spPr/>
      <dgm:t>
        <a:bodyPr/>
        <a:lstStyle/>
        <a:p>
          <a:endParaRPr lang="en-US"/>
        </a:p>
      </dgm:t>
    </dgm:pt>
    <dgm:pt modelId="{68CBC984-AAA1-471C-92B9-4DFBFF187955}" type="sibTrans" cxnId="{095B12AB-B2CD-49E3-A595-6CA393820236}">
      <dgm:prSet/>
      <dgm:spPr/>
      <dgm:t>
        <a:bodyPr/>
        <a:lstStyle/>
        <a:p>
          <a:endParaRPr lang="en-US"/>
        </a:p>
      </dgm:t>
    </dgm:pt>
    <dgm:pt modelId="{B3E61988-C9DD-4DE6-9366-A5B72B9515B7}">
      <dgm:prSet/>
      <dgm:spPr/>
      <dgm:t>
        <a:bodyPr/>
        <a:lstStyle/>
        <a:p>
          <a:pPr rtl="0"/>
          <a:r>
            <a:rPr lang="en-US" dirty="0" smtClean="0"/>
            <a:t>5 year battery life</a:t>
          </a:r>
          <a:endParaRPr lang="en-US" dirty="0"/>
        </a:p>
      </dgm:t>
    </dgm:pt>
    <dgm:pt modelId="{8632154F-C2FB-4E42-9B9D-15647AB05DDB}" type="parTrans" cxnId="{8DC73939-F314-4B09-8DF1-B7EE9675D19B}">
      <dgm:prSet/>
      <dgm:spPr/>
      <dgm:t>
        <a:bodyPr/>
        <a:lstStyle/>
        <a:p>
          <a:endParaRPr lang="en-US"/>
        </a:p>
      </dgm:t>
    </dgm:pt>
    <dgm:pt modelId="{3900D8B8-4D36-4CD0-BF2C-762545AF54CC}" type="sibTrans" cxnId="{8DC73939-F314-4B09-8DF1-B7EE9675D19B}">
      <dgm:prSet/>
      <dgm:spPr/>
      <dgm:t>
        <a:bodyPr/>
        <a:lstStyle/>
        <a:p>
          <a:endParaRPr lang="en-US"/>
        </a:p>
      </dgm:t>
    </dgm:pt>
    <dgm:pt modelId="{9E8189C9-DF1D-465B-9D30-CD0CE012D531}">
      <dgm:prSet/>
      <dgm:spPr/>
      <dgm:t>
        <a:bodyPr/>
        <a:lstStyle/>
        <a:p>
          <a:pPr rtl="0"/>
          <a:r>
            <a:rPr lang="en-US" dirty="0" smtClean="0"/>
            <a:t>Replaceable battery</a:t>
          </a:r>
          <a:endParaRPr lang="en-US" dirty="0"/>
        </a:p>
      </dgm:t>
    </dgm:pt>
    <dgm:pt modelId="{62FAC95C-A1B4-4DAC-891F-729995EC500E}" type="parTrans" cxnId="{F887ECC5-1F69-4052-8562-54C36DB01211}">
      <dgm:prSet/>
      <dgm:spPr/>
      <dgm:t>
        <a:bodyPr/>
        <a:lstStyle/>
        <a:p>
          <a:endParaRPr lang="en-US"/>
        </a:p>
      </dgm:t>
    </dgm:pt>
    <dgm:pt modelId="{5E6005CD-21CF-47CC-99DE-255021F559C5}" type="sibTrans" cxnId="{F887ECC5-1F69-4052-8562-54C36DB01211}">
      <dgm:prSet/>
      <dgm:spPr/>
      <dgm:t>
        <a:bodyPr/>
        <a:lstStyle/>
        <a:p>
          <a:endParaRPr lang="en-US"/>
        </a:p>
      </dgm:t>
    </dgm:pt>
    <dgm:pt modelId="{2E6B94C9-2396-466A-B76E-8BB14003D406}">
      <dgm:prSet/>
      <dgm:spPr/>
      <dgm:t>
        <a:bodyPr/>
        <a:lstStyle/>
        <a:p>
          <a:pPr rtl="0"/>
          <a:r>
            <a:rPr lang="en-US" dirty="0" smtClean="0"/>
            <a:t>Low battery indicator</a:t>
          </a:r>
          <a:endParaRPr lang="en-US" dirty="0"/>
        </a:p>
      </dgm:t>
    </dgm:pt>
    <dgm:pt modelId="{6E71BFB6-2A58-459D-91E2-6D22C65DA399}" type="parTrans" cxnId="{6D91DDFC-DEDC-445E-918E-FB766F998593}">
      <dgm:prSet/>
      <dgm:spPr/>
      <dgm:t>
        <a:bodyPr/>
        <a:lstStyle/>
        <a:p>
          <a:endParaRPr lang="en-US"/>
        </a:p>
      </dgm:t>
    </dgm:pt>
    <dgm:pt modelId="{41B4D1CB-AA56-464A-B0D1-77093190EDD5}" type="sibTrans" cxnId="{6D91DDFC-DEDC-445E-918E-FB766F998593}">
      <dgm:prSet/>
      <dgm:spPr/>
      <dgm:t>
        <a:bodyPr/>
        <a:lstStyle/>
        <a:p>
          <a:endParaRPr lang="en-US"/>
        </a:p>
      </dgm:t>
    </dgm:pt>
    <dgm:pt modelId="{CBCE3239-5AD6-BB4A-BBAC-A35854DD3E54}">
      <dgm:prSet/>
      <dgm:spPr/>
      <dgm:t>
        <a:bodyPr/>
        <a:lstStyle/>
        <a:p>
          <a:pPr rtl="0"/>
          <a:r>
            <a:rPr lang="en-US" dirty="0" smtClean="0"/>
            <a:t>+ or – 1° F accuracy over 40° to 140° F</a:t>
          </a:r>
          <a:endParaRPr lang="en-US" dirty="0"/>
        </a:p>
      </dgm:t>
    </dgm:pt>
    <dgm:pt modelId="{EE0F6401-EA1C-7844-8F5E-13896074F64D}" type="parTrans" cxnId="{3B4209DA-0EDF-3E42-84B7-F205D04B534F}">
      <dgm:prSet/>
      <dgm:spPr/>
      <dgm:t>
        <a:bodyPr/>
        <a:lstStyle/>
        <a:p>
          <a:endParaRPr lang="en-US"/>
        </a:p>
      </dgm:t>
    </dgm:pt>
    <dgm:pt modelId="{CA3782A0-3753-8945-9AFC-D30135073D4E}" type="sibTrans" cxnId="{3B4209DA-0EDF-3E42-84B7-F205D04B534F}">
      <dgm:prSet/>
      <dgm:spPr/>
      <dgm:t>
        <a:bodyPr/>
        <a:lstStyle/>
        <a:p>
          <a:endParaRPr lang="en-US"/>
        </a:p>
      </dgm:t>
    </dgm:pt>
    <dgm:pt modelId="{FA02AA91-A64C-7F43-8920-2312414FC6F9}">
      <dgm:prSet/>
      <dgm:spPr/>
      <dgm:t>
        <a:bodyPr/>
        <a:lstStyle/>
        <a:p>
          <a:pPr rtl="0"/>
          <a:r>
            <a:rPr lang="en-US" dirty="0" smtClean="0"/>
            <a:t>+ or – 0.47° F accuracy over 50° to 140° F</a:t>
          </a:r>
          <a:endParaRPr lang="en-US" dirty="0"/>
        </a:p>
      </dgm:t>
    </dgm:pt>
    <dgm:pt modelId="{3CDE78DB-B52E-5244-B1E9-65EA8CEED991}" type="parTrans" cxnId="{E662AC10-39D6-E44E-949D-D5C916A7B238}">
      <dgm:prSet/>
      <dgm:spPr/>
      <dgm:t>
        <a:bodyPr/>
        <a:lstStyle/>
        <a:p>
          <a:endParaRPr lang="en-US"/>
        </a:p>
      </dgm:t>
    </dgm:pt>
    <dgm:pt modelId="{6E1C68C8-E2B6-6D40-864C-B84DB5A40E69}" type="sibTrans" cxnId="{E662AC10-39D6-E44E-949D-D5C916A7B238}">
      <dgm:prSet/>
      <dgm:spPr/>
      <dgm:t>
        <a:bodyPr/>
        <a:lstStyle/>
        <a:p>
          <a:endParaRPr lang="en-US"/>
        </a:p>
      </dgm:t>
    </dgm:pt>
    <dgm:pt modelId="{60B4CED0-D2D3-4E3B-B16B-2120AD6BB7A4}" type="pres">
      <dgm:prSet presAssocID="{83E0B674-FC17-4C68-9C67-BD99E82B1D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488434-3C53-4DBA-B588-2DAD6C2B8009}" type="pres">
      <dgm:prSet presAssocID="{702ED73E-87DC-4E56-B05A-1CF790C18264}" presName="linNode" presStyleCnt="0"/>
      <dgm:spPr/>
      <dgm:t>
        <a:bodyPr/>
        <a:lstStyle/>
        <a:p>
          <a:endParaRPr lang="en-US"/>
        </a:p>
      </dgm:t>
    </dgm:pt>
    <dgm:pt modelId="{AB348941-FF60-49FB-B6FC-AF979D4ACAFD}" type="pres">
      <dgm:prSet presAssocID="{702ED73E-87DC-4E56-B05A-1CF790C18264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832C77-5B43-423B-B5D4-229DCDAA6099}" type="pres">
      <dgm:prSet presAssocID="{702ED73E-87DC-4E56-B05A-1CF790C18264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BF1E3B-C3DC-4770-A2AB-CD4BC23B33CD}" type="pres">
      <dgm:prSet presAssocID="{ABDEFA56-D34D-4642-823E-AD77AA89C80E}" presName="sp" presStyleCnt="0"/>
      <dgm:spPr/>
      <dgm:t>
        <a:bodyPr/>
        <a:lstStyle/>
        <a:p>
          <a:endParaRPr lang="en-US"/>
        </a:p>
      </dgm:t>
    </dgm:pt>
    <dgm:pt modelId="{7B6B7AF0-EE58-47B3-A398-79A813B6F59E}" type="pres">
      <dgm:prSet presAssocID="{4C3CEBFE-A93C-45B7-8444-D27280A76323}" presName="linNode" presStyleCnt="0"/>
      <dgm:spPr/>
      <dgm:t>
        <a:bodyPr/>
        <a:lstStyle/>
        <a:p>
          <a:endParaRPr lang="en-US"/>
        </a:p>
      </dgm:t>
    </dgm:pt>
    <dgm:pt modelId="{96FD26A3-896B-47E8-B15C-69EA44B48A97}" type="pres">
      <dgm:prSet presAssocID="{4C3CEBFE-A93C-45B7-8444-D27280A76323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66FB6-3179-46B6-AEB5-909E15D07377}" type="pres">
      <dgm:prSet presAssocID="{4C3CEBFE-A93C-45B7-8444-D27280A76323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82AAD0-0705-4E63-B901-E4ECB7889709}" type="pres">
      <dgm:prSet presAssocID="{7260986A-4233-4560-9360-3EC80D1C1398}" presName="sp" presStyleCnt="0"/>
      <dgm:spPr/>
      <dgm:t>
        <a:bodyPr/>
        <a:lstStyle/>
        <a:p>
          <a:endParaRPr lang="en-US"/>
        </a:p>
      </dgm:t>
    </dgm:pt>
    <dgm:pt modelId="{6BE4830B-14E9-4519-AA71-CDF6CF188DEC}" type="pres">
      <dgm:prSet presAssocID="{E6BFF1DA-60CE-46F1-A0B9-D25AEF9F97CA}" presName="linNode" presStyleCnt="0"/>
      <dgm:spPr/>
      <dgm:t>
        <a:bodyPr/>
        <a:lstStyle/>
        <a:p>
          <a:endParaRPr lang="en-US"/>
        </a:p>
      </dgm:t>
    </dgm:pt>
    <dgm:pt modelId="{F670F2EB-96E5-4CD6-BC72-F954C3AA3614}" type="pres">
      <dgm:prSet presAssocID="{E6BFF1DA-60CE-46F1-A0B9-D25AEF9F97CA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A7800-4967-484D-8DDC-7495402102E7}" type="pres">
      <dgm:prSet presAssocID="{E6BFF1DA-60CE-46F1-A0B9-D25AEF9F97CA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529C91-0C7D-43E8-B380-2587366C313F}" type="pres">
      <dgm:prSet presAssocID="{B9FB4F1E-F5E9-4B57-94CA-1244B9FD8864}" presName="sp" presStyleCnt="0"/>
      <dgm:spPr/>
      <dgm:t>
        <a:bodyPr/>
        <a:lstStyle/>
        <a:p>
          <a:endParaRPr lang="en-US"/>
        </a:p>
      </dgm:t>
    </dgm:pt>
    <dgm:pt modelId="{8EC4BBC7-1F1A-4227-BF4F-A218DA30A7B4}" type="pres">
      <dgm:prSet presAssocID="{D51BD4F6-D25E-43D5-B97F-7B30613E2927}" presName="linNode" presStyleCnt="0"/>
      <dgm:spPr/>
      <dgm:t>
        <a:bodyPr/>
        <a:lstStyle/>
        <a:p>
          <a:endParaRPr lang="en-US"/>
        </a:p>
      </dgm:t>
    </dgm:pt>
    <dgm:pt modelId="{7DD1BDEA-3C48-44A5-B0A7-2D9B6CE1CE31}" type="pres">
      <dgm:prSet presAssocID="{D51BD4F6-D25E-43D5-B97F-7B30613E2927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2047BB-71F1-4831-948D-E169E3E89FC7}" type="pres">
      <dgm:prSet presAssocID="{D51BD4F6-D25E-43D5-B97F-7B30613E2927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87ECC5-1F69-4052-8562-54C36DB01211}" srcId="{D51BD4F6-D25E-43D5-B97F-7B30613E2927}" destId="{9E8189C9-DF1D-465B-9D30-CD0CE012D531}" srcOrd="2" destOrd="0" parTransId="{62FAC95C-A1B4-4DAC-891F-729995EC500E}" sibTransId="{5E6005CD-21CF-47CC-99DE-255021F559C5}"/>
    <dgm:cxn modelId="{D68CA01E-09E8-934D-9656-BB313F1D4BAD}" type="presOf" srcId="{FA02AA91-A64C-7F43-8920-2312414FC6F9}" destId="{1E8A7800-4967-484D-8DDC-7495402102E7}" srcOrd="0" destOrd="3" presId="urn:microsoft.com/office/officeart/2005/8/layout/vList5"/>
    <dgm:cxn modelId="{2CCEF120-60AF-AD49-A5B7-48120269F7E6}" type="presOf" srcId="{CD54318B-3B6A-4A43-9604-E8BC63DC1997}" destId="{EE366FB6-3179-46B6-AEB5-909E15D07377}" srcOrd="0" destOrd="1" presId="urn:microsoft.com/office/officeart/2005/8/layout/vList5"/>
    <dgm:cxn modelId="{70569AC4-9C2E-5440-B029-020D694BF589}" type="presOf" srcId="{9E8189C9-DF1D-465B-9D30-CD0CE012D531}" destId="{6E2047BB-71F1-4831-948D-E169E3E89FC7}" srcOrd="0" destOrd="2" presId="urn:microsoft.com/office/officeart/2005/8/layout/vList5"/>
    <dgm:cxn modelId="{3257B1AD-9D00-4A30-8D8D-E203449E03C0}" srcId="{702ED73E-87DC-4E56-B05A-1CF790C18264}" destId="{0A4E03EA-F815-4AD9-8ECD-EF7EEF8796D1}" srcOrd="0" destOrd="0" parTransId="{CB954116-89EE-49CE-9859-8EA1B29105AC}" sibTransId="{EA07CF98-0C8A-449C-9258-430AEC1A4544}"/>
    <dgm:cxn modelId="{A3AE3570-11DA-4990-A2B2-78282244D0F5}" srcId="{E6BFF1DA-60CE-46F1-A0B9-D25AEF9F97CA}" destId="{869842FE-AB28-4218-BA6C-C4DDF404080F}" srcOrd="0" destOrd="0" parTransId="{85E9DD4F-C782-49A1-84B6-431CB0CD49FF}" sibTransId="{7BBF9504-40A5-4508-90D1-B03EAF1A1787}"/>
    <dgm:cxn modelId="{FB771184-A5FD-4105-ACBD-C7975C47BC72}" srcId="{4C3CEBFE-A93C-45B7-8444-D27280A76323}" destId="{9FCDCD70-62CF-47FF-8D81-709D0D1F6AB4}" srcOrd="2" destOrd="0" parTransId="{246710A8-67E1-4D19-B7B1-35D227348F4F}" sibTransId="{19889E5C-5F75-4DA0-8A40-A8411A64A789}"/>
    <dgm:cxn modelId="{0F12C3E0-8927-284E-96DD-52E34ECBF9DB}" type="presOf" srcId="{32B82F70-DD68-43D7-8BAE-84F27B21A5E6}" destId="{1E8A7800-4967-484D-8DDC-7495402102E7}" srcOrd="0" destOrd="1" presId="urn:microsoft.com/office/officeart/2005/8/layout/vList5"/>
    <dgm:cxn modelId="{AC9B08A8-2CEF-42A5-BB5C-BAC7E15DEC42}" srcId="{83E0B674-FC17-4C68-9C67-BD99E82B1D24}" destId="{D51BD4F6-D25E-43D5-B97F-7B30613E2927}" srcOrd="3" destOrd="0" parTransId="{9EB6657D-4427-4673-A785-A9B1EDE9C1CA}" sibTransId="{489CA2DB-758A-40A0-9BE3-905E815A7AD1}"/>
    <dgm:cxn modelId="{2D5C2CD3-F2D7-AF4E-A31F-FBCFDE0994E8}" type="presOf" srcId="{9FCDCD70-62CF-47FF-8D81-709D0D1F6AB4}" destId="{EE366FB6-3179-46B6-AEB5-909E15D07377}" srcOrd="0" destOrd="2" presId="urn:microsoft.com/office/officeart/2005/8/layout/vList5"/>
    <dgm:cxn modelId="{4091D65C-E483-B749-9977-902468C881FB}" type="presOf" srcId="{869842FE-AB28-4218-BA6C-C4DDF404080F}" destId="{1E8A7800-4967-484D-8DDC-7495402102E7}" srcOrd="0" destOrd="0" presId="urn:microsoft.com/office/officeart/2005/8/layout/vList5"/>
    <dgm:cxn modelId="{04CBEA3B-74F2-45F8-B80E-C4551E3F109A}" srcId="{4C3CEBFE-A93C-45B7-8444-D27280A76323}" destId="{1F732EEB-0B45-426F-9EEC-434FBA739A45}" srcOrd="0" destOrd="0" parTransId="{7AD202DF-FA6D-4363-8240-074598DA8FD0}" sibTransId="{9A670E9C-52AF-4608-BF58-C2C3173D7826}"/>
    <dgm:cxn modelId="{E662AC10-39D6-E44E-949D-D5C916A7B238}" srcId="{E6BFF1DA-60CE-46F1-A0B9-D25AEF9F97CA}" destId="{FA02AA91-A64C-7F43-8920-2312414FC6F9}" srcOrd="3" destOrd="0" parTransId="{3CDE78DB-B52E-5244-B1E9-65EA8CEED991}" sibTransId="{6E1C68C8-E2B6-6D40-864C-B84DB5A40E69}"/>
    <dgm:cxn modelId="{3B4209DA-0EDF-3E42-84B7-F205D04B534F}" srcId="{E6BFF1DA-60CE-46F1-A0B9-D25AEF9F97CA}" destId="{CBCE3239-5AD6-BB4A-BBAC-A35854DD3E54}" srcOrd="2" destOrd="0" parTransId="{EE0F6401-EA1C-7844-8F5E-13896074F64D}" sibTransId="{CA3782A0-3753-8945-9AFC-D30135073D4E}"/>
    <dgm:cxn modelId="{095B12AB-B2CD-49E3-A595-6CA393820236}" srcId="{D51BD4F6-D25E-43D5-B97F-7B30613E2927}" destId="{79ABD8C8-C9EE-40B4-BA6C-41AA9AB245A1}" srcOrd="0" destOrd="0" parTransId="{7F3945B7-0B28-466C-BF92-4DD61930CE23}" sibTransId="{68CBC984-AAA1-471C-92B9-4DFBFF187955}"/>
    <dgm:cxn modelId="{4C2DC59F-6282-C64A-80E0-B277F7F05983}" type="presOf" srcId="{41D1DA98-A39D-4668-8EC0-B6BC1495B941}" destId="{EE366FB6-3179-46B6-AEB5-909E15D07377}" srcOrd="0" destOrd="3" presId="urn:microsoft.com/office/officeart/2005/8/layout/vList5"/>
    <dgm:cxn modelId="{6D91DDFC-DEDC-445E-918E-FB766F998593}" srcId="{D51BD4F6-D25E-43D5-B97F-7B30613E2927}" destId="{2E6B94C9-2396-466A-B76E-8BB14003D406}" srcOrd="3" destOrd="0" parTransId="{6E71BFB6-2A58-459D-91E2-6D22C65DA399}" sibTransId="{41B4D1CB-AA56-464A-B0D1-77093190EDD5}"/>
    <dgm:cxn modelId="{0D9C449C-8D5B-2844-98ED-22699D4C7B6B}" type="presOf" srcId="{CBCE3239-5AD6-BB4A-BBAC-A35854DD3E54}" destId="{1E8A7800-4967-484D-8DDC-7495402102E7}" srcOrd="0" destOrd="2" presId="urn:microsoft.com/office/officeart/2005/8/layout/vList5"/>
    <dgm:cxn modelId="{E3441999-608F-7542-938C-F8F5A19EE618}" type="presOf" srcId="{4C3CEBFE-A93C-45B7-8444-D27280A76323}" destId="{96FD26A3-896B-47E8-B15C-69EA44B48A97}" srcOrd="0" destOrd="0" presId="urn:microsoft.com/office/officeart/2005/8/layout/vList5"/>
    <dgm:cxn modelId="{5AA67E37-6CC6-2944-8480-40E616073179}" type="presOf" srcId="{2E6B94C9-2396-466A-B76E-8BB14003D406}" destId="{6E2047BB-71F1-4831-948D-E169E3E89FC7}" srcOrd="0" destOrd="3" presId="urn:microsoft.com/office/officeart/2005/8/layout/vList5"/>
    <dgm:cxn modelId="{3637EBD1-C03A-4564-ACC4-BEC0DF84FA0F}" srcId="{4C3CEBFE-A93C-45B7-8444-D27280A76323}" destId="{41D1DA98-A39D-4668-8EC0-B6BC1495B941}" srcOrd="3" destOrd="0" parTransId="{6A87E75E-0D0C-495D-9185-9628F594B6DA}" sibTransId="{C3E410E9-1FF9-4653-B94F-2B6EF0086C15}"/>
    <dgm:cxn modelId="{CDAA1B32-CBC3-0645-8886-85BDDB6FEC66}" type="presOf" srcId="{1F732EEB-0B45-426F-9EEC-434FBA739A45}" destId="{EE366FB6-3179-46B6-AEB5-909E15D07377}" srcOrd="0" destOrd="0" presId="urn:microsoft.com/office/officeart/2005/8/layout/vList5"/>
    <dgm:cxn modelId="{EFA984F2-A08F-4D02-B01C-1722DC803161}" srcId="{83E0B674-FC17-4C68-9C67-BD99E82B1D24}" destId="{702ED73E-87DC-4E56-B05A-1CF790C18264}" srcOrd="0" destOrd="0" parTransId="{27D7BF6E-012E-4165-A6FB-0C86943C35B9}" sibTransId="{ABDEFA56-D34D-4642-823E-AD77AA89C80E}"/>
    <dgm:cxn modelId="{3DA386CD-9121-44F4-B532-D4B2BDCE2606}" srcId="{4C3CEBFE-A93C-45B7-8444-D27280A76323}" destId="{CD54318B-3B6A-4A43-9604-E8BC63DC1997}" srcOrd="1" destOrd="0" parTransId="{55094450-7E39-45D1-AFD0-DB5905AFBC49}" sibTransId="{11ABE6A9-AD35-417B-87D5-B3BBC543C259}"/>
    <dgm:cxn modelId="{A739416F-7639-9E4E-BA31-65ED30FD34DB}" type="presOf" srcId="{702ED73E-87DC-4E56-B05A-1CF790C18264}" destId="{AB348941-FF60-49FB-B6FC-AF979D4ACAFD}" srcOrd="0" destOrd="0" presId="urn:microsoft.com/office/officeart/2005/8/layout/vList5"/>
    <dgm:cxn modelId="{BBD92D2A-9CF6-D545-9DD3-A9249C3DDE84}" type="presOf" srcId="{83E0B674-FC17-4C68-9C67-BD99E82B1D24}" destId="{60B4CED0-D2D3-4E3B-B16B-2120AD6BB7A4}" srcOrd="0" destOrd="0" presId="urn:microsoft.com/office/officeart/2005/8/layout/vList5"/>
    <dgm:cxn modelId="{695F2A70-5A14-4972-8E15-290ABC401091}" srcId="{E6BFF1DA-60CE-46F1-A0B9-D25AEF9F97CA}" destId="{32B82F70-DD68-43D7-8BAE-84F27B21A5E6}" srcOrd="1" destOrd="0" parTransId="{D6B148B5-0E09-4376-A7A1-D31498046890}" sibTransId="{731A9F7C-25FB-4988-AB75-EFF90D3FAEA2}"/>
    <dgm:cxn modelId="{F21D4817-07FD-0E44-98CB-644E84FF362F}" type="presOf" srcId="{0A4E03EA-F815-4AD9-8ECD-EF7EEF8796D1}" destId="{4A832C77-5B43-423B-B5D4-229DCDAA6099}" srcOrd="0" destOrd="0" presId="urn:microsoft.com/office/officeart/2005/8/layout/vList5"/>
    <dgm:cxn modelId="{5F0B2E42-613D-144E-9970-A9173FCD6B26}" type="presOf" srcId="{B3E61988-C9DD-4DE6-9366-A5B72B9515B7}" destId="{6E2047BB-71F1-4831-948D-E169E3E89FC7}" srcOrd="0" destOrd="1" presId="urn:microsoft.com/office/officeart/2005/8/layout/vList5"/>
    <dgm:cxn modelId="{044134A8-CDB2-7B46-A5D3-D25DBC871279}" type="presOf" srcId="{E6BFF1DA-60CE-46F1-A0B9-D25AEF9F97CA}" destId="{F670F2EB-96E5-4CD6-BC72-F954C3AA3614}" srcOrd="0" destOrd="0" presId="urn:microsoft.com/office/officeart/2005/8/layout/vList5"/>
    <dgm:cxn modelId="{C1AE59D3-59AE-4D32-B3E4-99621D4A88D5}" srcId="{83E0B674-FC17-4C68-9C67-BD99E82B1D24}" destId="{E6BFF1DA-60CE-46F1-A0B9-D25AEF9F97CA}" srcOrd="2" destOrd="0" parTransId="{9C476F34-0C35-449A-B751-799C279CE4D4}" sibTransId="{B9FB4F1E-F5E9-4B57-94CA-1244B9FD8864}"/>
    <dgm:cxn modelId="{4E475887-8B0C-FA43-9C63-4CE453879AEF}" type="presOf" srcId="{D51BD4F6-D25E-43D5-B97F-7B30613E2927}" destId="{7DD1BDEA-3C48-44A5-B0A7-2D9B6CE1CE31}" srcOrd="0" destOrd="0" presId="urn:microsoft.com/office/officeart/2005/8/layout/vList5"/>
    <dgm:cxn modelId="{8DC73939-F314-4B09-8DF1-B7EE9675D19B}" srcId="{D51BD4F6-D25E-43D5-B97F-7B30613E2927}" destId="{B3E61988-C9DD-4DE6-9366-A5B72B9515B7}" srcOrd="1" destOrd="0" parTransId="{8632154F-C2FB-4E42-9B9D-15647AB05DDB}" sibTransId="{3900D8B8-4D36-4CD0-BF2C-762545AF54CC}"/>
    <dgm:cxn modelId="{CDF9CA71-712C-3D4F-AE28-09FDFD5F9D36}" type="presOf" srcId="{79ABD8C8-C9EE-40B4-BA6C-41AA9AB245A1}" destId="{6E2047BB-71F1-4831-948D-E169E3E89FC7}" srcOrd="0" destOrd="0" presId="urn:microsoft.com/office/officeart/2005/8/layout/vList5"/>
    <dgm:cxn modelId="{0BDEDC18-1563-4B58-85CD-412FB761B850}" srcId="{83E0B674-FC17-4C68-9C67-BD99E82B1D24}" destId="{4C3CEBFE-A93C-45B7-8444-D27280A76323}" srcOrd="1" destOrd="0" parTransId="{3D4E8955-AF7B-4F4D-8E2A-F0A45D20B06B}" sibTransId="{7260986A-4233-4560-9360-3EC80D1C1398}"/>
    <dgm:cxn modelId="{183E58EE-6C11-624A-9D85-E197F600420E}" type="presParOf" srcId="{60B4CED0-D2D3-4E3B-B16B-2120AD6BB7A4}" destId="{5E488434-3C53-4DBA-B588-2DAD6C2B8009}" srcOrd="0" destOrd="0" presId="urn:microsoft.com/office/officeart/2005/8/layout/vList5"/>
    <dgm:cxn modelId="{E3BB34F8-D9EA-5B44-8A4E-61337C275378}" type="presParOf" srcId="{5E488434-3C53-4DBA-B588-2DAD6C2B8009}" destId="{AB348941-FF60-49FB-B6FC-AF979D4ACAFD}" srcOrd="0" destOrd="0" presId="urn:microsoft.com/office/officeart/2005/8/layout/vList5"/>
    <dgm:cxn modelId="{7C48A732-96B3-9842-A277-216888974C95}" type="presParOf" srcId="{5E488434-3C53-4DBA-B588-2DAD6C2B8009}" destId="{4A832C77-5B43-423B-B5D4-229DCDAA6099}" srcOrd="1" destOrd="0" presId="urn:microsoft.com/office/officeart/2005/8/layout/vList5"/>
    <dgm:cxn modelId="{5B56AB56-78DD-7E46-8B38-3FE58B286E24}" type="presParOf" srcId="{60B4CED0-D2D3-4E3B-B16B-2120AD6BB7A4}" destId="{A0BF1E3B-C3DC-4770-A2AB-CD4BC23B33CD}" srcOrd="1" destOrd="0" presId="urn:microsoft.com/office/officeart/2005/8/layout/vList5"/>
    <dgm:cxn modelId="{1BE7A2DC-591C-E34A-9091-2D5299A0BAFF}" type="presParOf" srcId="{60B4CED0-D2D3-4E3B-B16B-2120AD6BB7A4}" destId="{7B6B7AF0-EE58-47B3-A398-79A813B6F59E}" srcOrd="2" destOrd="0" presId="urn:microsoft.com/office/officeart/2005/8/layout/vList5"/>
    <dgm:cxn modelId="{51A32F41-3711-E945-9334-55C9D787D811}" type="presParOf" srcId="{7B6B7AF0-EE58-47B3-A398-79A813B6F59E}" destId="{96FD26A3-896B-47E8-B15C-69EA44B48A97}" srcOrd="0" destOrd="0" presId="urn:microsoft.com/office/officeart/2005/8/layout/vList5"/>
    <dgm:cxn modelId="{45C985C4-3D77-D847-B1BB-904B19B36DB2}" type="presParOf" srcId="{7B6B7AF0-EE58-47B3-A398-79A813B6F59E}" destId="{EE366FB6-3179-46B6-AEB5-909E15D07377}" srcOrd="1" destOrd="0" presId="urn:microsoft.com/office/officeart/2005/8/layout/vList5"/>
    <dgm:cxn modelId="{BA24B714-20DC-624A-BC1B-856F38807777}" type="presParOf" srcId="{60B4CED0-D2D3-4E3B-B16B-2120AD6BB7A4}" destId="{6E82AAD0-0705-4E63-B901-E4ECB7889709}" srcOrd="3" destOrd="0" presId="urn:microsoft.com/office/officeart/2005/8/layout/vList5"/>
    <dgm:cxn modelId="{883BA24F-073D-3F4D-9506-EBEE471E1EBF}" type="presParOf" srcId="{60B4CED0-D2D3-4E3B-B16B-2120AD6BB7A4}" destId="{6BE4830B-14E9-4519-AA71-CDF6CF188DEC}" srcOrd="4" destOrd="0" presId="urn:microsoft.com/office/officeart/2005/8/layout/vList5"/>
    <dgm:cxn modelId="{E4227000-68F1-A44B-9B44-992139296B2A}" type="presParOf" srcId="{6BE4830B-14E9-4519-AA71-CDF6CF188DEC}" destId="{F670F2EB-96E5-4CD6-BC72-F954C3AA3614}" srcOrd="0" destOrd="0" presId="urn:microsoft.com/office/officeart/2005/8/layout/vList5"/>
    <dgm:cxn modelId="{984FA458-09FC-3F43-B907-00A3D580C54A}" type="presParOf" srcId="{6BE4830B-14E9-4519-AA71-CDF6CF188DEC}" destId="{1E8A7800-4967-484D-8DDC-7495402102E7}" srcOrd="1" destOrd="0" presId="urn:microsoft.com/office/officeart/2005/8/layout/vList5"/>
    <dgm:cxn modelId="{7EA65848-AB02-2448-9C0E-BDDA1371E374}" type="presParOf" srcId="{60B4CED0-D2D3-4E3B-B16B-2120AD6BB7A4}" destId="{05529C91-0C7D-43E8-B380-2587366C313F}" srcOrd="5" destOrd="0" presId="urn:microsoft.com/office/officeart/2005/8/layout/vList5"/>
    <dgm:cxn modelId="{27B2C3C2-A2F6-2241-80F7-DD2C661CCE69}" type="presParOf" srcId="{60B4CED0-D2D3-4E3B-B16B-2120AD6BB7A4}" destId="{8EC4BBC7-1F1A-4227-BF4F-A218DA30A7B4}" srcOrd="6" destOrd="0" presId="urn:microsoft.com/office/officeart/2005/8/layout/vList5"/>
    <dgm:cxn modelId="{44F77AFE-3A11-1A49-AF99-D50A9C430D41}" type="presParOf" srcId="{8EC4BBC7-1F1A-4227-BF4F-A218DA30A7B4}" destId="{7DD1BDEA-3C48-44A5-B0A7-2D9B6CE1CE31}" srcOrd="0" destOrd="0" presId="urn:microsoft.com/office/officeart/2005/8/layout/vList5"/>
    <dgm:cxn modelId="{9E5CB3CA-E2CA-F540-975F-55692AC304F9}" type="presParOf" srcId="{8EC4BBC7-1F1A-4227-BF4F-A218DA30A7B4}" destId="{6E2047BB-71F1-4831-948D-E169E3E89FC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F5088C49-0303-4BFE-A36C-84DB1798364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F42C8B-135E-4EF8-BCAD-017DEBDCD219}">
      <dgm:prSet custT="1"/>
      <dgm:spPr/>
      <dgm:t>
        <a:bodyPr/>
        <a:lstStyle/>
        <a:p>
          <a:pPr rtl="0"/>
          <a:r>
            <a:rPr lang="en-US" sz="2000" dirty="0" smtClean="0"/>
            <a:t>Single or Multiple Sensors per Rack</a:t>
          </a:r>
          <a:endParaRPr lang="en-US" sz="2000" dirty="0"/>
        </a:p>
      </dgm:t>
    </dgm:pt>
    <dgm:pt modelId="{417CE2B1-5AB4-4173-B3E8-7F5E5F8DE492}" type="parTrans" cxnId="{67975B70-2503-4E34-9383-249B361C4876}">
      <dgm:prSet/>
      <dgm:spPr/>
      <dgm:t>
        <a:bodyPr/>
        <a:lstStyle/>
        <a:p>
          <a:endParaRPr lang="en-US"/>
        </a:p>
      </dgm:t>
    </dgm:pt>
    <dgm:pt modelId="{3BCCBB95-EA40-4DF5-826D-BC1AB02EA041}" type="sibTrans" cxnId="{67975B70-2503-4E34-9383-249B361C4876}">
      <dgm:prSet/>
      <dgm:spPr/>
      <dgm:t>
        <a:bodyPr/>
        <a:lstStyle/>
        <a:p>
          <a:endParaRPr lang="en-US"/>
        </a:p>
      </dgm:t>
    </dgm:pt>
    <dgm:pt modelId="{B3424B02-1DE2-4D1F-BE9D-1CFFE3FD7808}">
      <dgm:prSet custT="1"/>
      <dgm:spPr/>
      <dgm:t>
        <a:bodyPr/>
        <a:lstStyle/>
        <a:p>
          <a:pPr rtl="0"/>
          <a:r>
            <a:rPr lang="en-US" sz="1400" dirty="0" smtClean="0"/>
            <a:t>Single tag per rack for minimal coverage</a:t>
          </a:r>
          <a:endParaRPr lang="en-US" sz="1400" dirty="0"/>
        </a:p>
      </dgm:t>
    </dgm:pt>
    <dgm:pt modelId="{755A9B37-51B3-42F4-B8F9-323C28C3B64F}" type="parTrans" cxnId="{2855462D-8ECC-4820-B6D6-B45B4AF16468}">
      <dgm:prSet/>
      <dgm:spPr/>
      <dgm:t>
        <a:bodyPr/>
        <a:lstStyle/>
        <a:p>
          <a:endParaRPr lang="en-US"/>
        </a:p>
      </dgm:t>
    </dgm:pt>
    <dgm:pt modelId="{A038FCA4-C186-441C-8F41-42A0C5B9BE6E}" type="sibTrans" cxnId="{2855462D-8ECC-4820-B6D6-B45B4AF16468}">
      <dgm:prSet/>
      <dgm:spPr/>
      <dgm:t>
        <a:bodyPr/>
        <a:lstStyle/>
        <a:p>
          <a:endParaRPr lang="en-US"/>
        </a:p>
      </dgm:t>
    </dgm:pt>
    <dgm:pt modelId="{63900FE4-E80A-4448-BA5F-2031A2CBF3A1}">
      <dgm:prSet custT="1"/>
      <dgm:spPr/>
      <dgm:t>
        <a:bodyPr/>
        <a:lstStyle/>
        <a:p>
          <a:pPr rtl="0"/>
          <a:r>
            <a:rPr lang="en-US" sz="1400" dirty="0" smtClean="0"/>
            <a:t>Three tags per rack (top, middle, bottom) for maximum coverage</a:t>
          </a:r>
          <a:endParaRPr lang="en-US" sz="1400" dirty="0"/>
        </a:p>
      </dgm:t>
    </dgm:pt>
    <dgm:pt modelId="{CE393963-C48A-4681-9DE2-AF9F95B04887}" type="parTrans" cxnId="{1DD8608D-7CCB-4640-B03C-C77E8A3497E5}">
      <dgm:prSet/>
      <dgm:spPr/>
      <dgm:t>
        <a:bodyPr/>
        <a:lstStyle/>
        <a:p>
          <a:endParaRPr lang="en-US"/>
        </a:p>
      </dgm:t>
    </dgm:pt>
    <dgm:pt modelId="{7D3B8B43-C63E-424E-9CDA-0279A5FBBC60}" type="sibTrans" cxnId="{1DD8608D-7CCB-4640-B03C-C77E8A3497E5}">
      <dgm:prSet/>
      <dgm:spPr/>
      <dgm:t>
        <a:bodyPr/>
        <a:lstStyle/>
        <a:p>
          <a:endParaRPr lang="en-US"/>
        </a:p>
      </dgm:t>
    </dgm:pt>
    <dgm:pt modelId="{7EC7F82E-F3C5-428B-A424-FBE7E2CB6ACE}">
      <dgm:prSet custT="1"/>
      <dgm:spPr/>
      <dgm:t>
        <a:bodyPr/>
        <a:lstStyle/>
        <a:p>
          <a:pPr rtl="0"/>
          <a:r>
            <a:rPr lang="en-US" sz="2000" smtClean="0"/>
            <a:t>Easy mounting on room walls:</a:t>
          </a:r>
          <a:endParaRPr lang="en-US" sz="2000"/>
        </a:p>
      </dgm:t>
    </dgm:pt>
    <dgm:pt modelId="{1F8B5F7D-ECEE-4E66-858D-02E0C27AE540}" type="parTrans" cxnId="{E6F5B24B-B775-4BC8-9F69-AAA56D3EFD79}">
      <dgm:prSet/>
      <dgm:spPr/>
      <dgm:t>
        <a:bodyPr/>
        <a:lstStyle/>
        <a:p>
          <a:endParaRPr lang="en-US"/>
        </a:p>
      </dgm:t>
    </dgm:pt>
    <dgm:pt modelId="{39912BE1-BD1A-4C2A-9C7A-53F33AC9DE51}" type="sibTrans" cxnId="{E6F5B24B-B775-4BC8-9F69-AAA56D3EFD79}">
      <dgm:prSet/>
      <dgm:spPr/>
      <dgm:t>
        <a:bodyPr/>
        <a:lstStyle/>
        <a:p>
          <a:endParaRPr lang="en-US"/>
        </a:p>
      </dgm:t>
    </dgm:pt>
    <dgm:pt modelId="{D011A657-6382-4026-93B1-B699895D70C6}">
      <dgm:prSet custT="1"/>
      <dgm:spPr/>
      <dgm:t>
        <a:bodyPr/>
        <a:lstStyle/>
        <a:p>
          <a:pPr rtl="0"/>
          <a:r>
            <a:rPr lang="en-US" sz="1400" dirty="0" smtClean="0"/>
            <a:t>Adhesive backing allows tag to “stick” to almost any surface</a:t>
          </a:r>
          <a:endParaRPr lang="en-US" sz="1400" dirty="0"/>
        </a:p>
      </dgm:t>
    </dgm:pt>
    <dgm:pt modelId="{96003C17-80F4-4A50-916E-D5FF0F030EFD}" type="parTrans" cxnId="{CF4F750D-CDE7-4978-AF1A-0F7041527B3E}">
      <dgm:prSet/>
      <dgm:spPr/>
      <dgm:t>
        <a:bodyPr/>
        <a:lstStyle/>
        <a:p>
          <a:endParaRPr lang="en-US"/>
        </a:p>
      </dgm:t>
    </dgm:pt>
    <dgm:pt modelId="{9EF25A88-0B42-4AE9-966C-FC8565428AFD}" type="sibTrans" cxnId="{CF4F750D-CDE7-4978-AF1A-0F7041527B3E}">
      <dgm:prSet/>
      <dgm:spPr/>
      <dgm:t>
        <a:bodyPr/>
        <a:lstStyle/>
        <a:p>
          <a:endParaRPr lang="en-US"/>
        </a:p>
      </dgm:t>
    </dgm:pt>
    <dgm:pt modelId="{5A7E765A-E18F-4A51-B6C4-69C3077E0CCB}">
      <dgm:prSet custT="1"/>
      <dgm:spPr/>
      <dgm:t>
        <a:bodyPr/>
        <a:lstStyle/>
        <a:p>
          <a:pPr rtl="0"/>
          <a:r>
            <a:rPr lang="en-US" sz="2000" smtClean="0"/>
            <a:t>Flexible deployment and re-deployment approach</a:t>
          </a:r>
          <a:endParaRPr lang="en-US" sz="2000"/>
        </a:p>
      </dgm:t>
    </dgm:pt>
    <dgm:pt modelId="{89550D9B-6F57-4AF8-8ABB-BF9520317342}" type="parTrans" cxnId="{E7865D93-376C-4B65-BD0A-9E4CE5D7EDE2}">
      <dgm:prSet/>
      <dgm:spPr/>
      <dgm:t>
        <a:bodyPr/>
        <a:lstStyle/>
        <a:p>
          <a:endParaRPr lang="en-US"/>
        </a:p>
      </dgm:t>
    </dgm:pt>
    <dgm:pt modelId="{1CA38768-7AC4-427D-82C7-F3B19407685B}" type="sibTrans" cxnId="{E7865D93-376C-4B65-BD0A-9E4CE5D7EDE2}">
      <dgm:prSet/>
      <dgm:spPr/>
      <dgm:t>
        <a:bodyPr/>
        <a:lstStyle/>
        <a:p>
          <a:endParaRPr lang="en-US"/>
        </a:p>
      </dgm:t>
    </dgm:pt>
    <dgm:pt modelId="{386CA60A-E810-4A8D-BD94-DE17A6C20A6C}">
      <dgm:prSet custT="1"/>
      <dgm:spPr/>
      <dgm:t>
        <a:bodyPr/>
        <a:lstStyle/>
        <a:p>
          <a:pPr rtl="0"/>
          <a:r>
            <a:rPr lang="en-US" sz="1400" dirty="0" smtClean="0"/>
            <a:t>No wires needed – just move the tags </a:t>
          </a:r>
          <a:endParaRPr lang="en-US" sz="1400" dirty="0"/>
        </a:p>
      </dgm:t>
    </dgm:pt>
    <dgm:pt modelId="{70942325-7F96-4F5C-87DC-F517D1CA48A9}" type="parTrans" cxnId="{476B2416-6A41-49B3-B067-FE740B471253}">
      <dgm:prSet/>
      <dgm:spPr/>
      <dgm:t>
        <a:bodyPr/>
        <a:lstStyle/>
        <a:p>
          <a:endParaRPr lang="en-US"/>
        </a:p>
      </dgm:t>
    </dgm:pt>
    <dgm:pt modelId="{55165816-9B13-4AC6-AC7F-703288469594}" type="sibTrans" cxnId="{476B2416-6A41-49B3-B067-FE740B471253}">
      <dgm:prSet/>
      <dgm:spPr/>
      <dgm:t>
        <a:bodyPr/>
        <a:lstStyle/>
        <a:p>
          <a:endParaRPr lang="en-US"/>
        </a:p>
      </dgm:t>
    </dgm:pt>
    <dgm:pt modelId="{70ADBF51-867F-4F1D-86E8-5346B37EA779}">
      <dgm:prSet custT="1"/>
      <dgm:spPr/>
      <dgm:t>
        <a:bodyPr/>
        <a:lstStyle/>
        <a:p>
          <a:pPr rtl="0"/>
          <a:r>
            <a:rPr lang="en-US" sz="1400" dirty="0" smtClean="0"/>
            <a:t>Bezels provide additional mounting options</a:t>
          </a:r>
          <a:endParaRPr lang="en-US" sz="1400" dirty="0"/>
        </a:p>
      </dgm:t>
    </dgm:pt>
    <dgm:pt modelId="{AE530341-BFB7-4A05-B7F7-95C043BEB0D6}" type="parTrans" cxnId="{38DB14E7-DBE0-439E-B0BA-3C1710A9761F}">
      <dgm:prSet/>
      <dgm:spPr/>
      <dgm:t>
        <a:bodyPr/>
        <a:lstStyle/>
        <a:p>
          <a:endParaRPr lang="en-US"/>
        </a:p>
      </dgm:t>
    </dgm:pt>
    <dgm:pt modelId="{9A43EE6D-6036-4397-940D-AD71B4B7D73D}" type="sibTrans" cxnId="{38DB14E7-DBE0-439E-B0BA-3C1710A9761F}">
      <dgm:prSet/>
      <dgm:spPr/>
      <dgm:t>
        <a:bodyPr/>
        <a:lstStyle/>
        <a:p>
          <a:endParaRPr lang="en-US"/>
        </a:p>
      </dgm:t>
    </dgm:pt>
    <dgm:pt modelId="{D753C262-7BBD-4C97-BF34-EDE08B9E4399}">
      <dgm:prSet custT="1"/>
      <dgm:spPr/>
      <dgm:t>
        <a:bodyPr/>
        <a:lstStyle/>
        <a:p>
          <a:pPr rtl="0"/>
          <a:r>
            <a:rPr lang="en-US" sz="1400" dirty="0" smtClean="0"/>
            <a:t>Easily add more sensors as needed</a:t>
          </a:r>
          <a:endParaRPr lang="en-US" sz="1400" dirty="0"/>
        </a:p>
      </dgm:t>
    </dgm:pt>
    <dgm:pt modelId="{14803949-0E94-4BAD-85E3-F880927F0BEF}" type="parTrans" cxnId="{64A9CEB9-E3B4-47FA-99D1-F67EC0DA4A04}">
      <dgm:prSet/>
      <dgm:spPr/>
      <dgm:t>
        <a:bodyPr/>
        <a:lstStyle/>
        <a:p>
          <a:endParaRPr lang="en-US"/>
        </a:p>
      </dgm:t>
    </dgm:pt>
    <dgm:pt modelId="{5069A552-EE72-4646-8159-103151046ACD}" type="sibTrans" cxnId="{64A9CEB9-E3B4-47FA-99D1-F67EC0DA4A04}">
      <dgm:prSet/>
      <dgm:spPr/>
      <dgm:t>
        <a:bodyPr/>
        <a:lstStyle/>
        <a:p>
          <a:endParaRPr lang="en-US"/>
        </a:p>
      </dgm:t>
    </dgm:pt>
    <dgm:pt modelId="{8D085D84-0BBE-46C1-AE28-6F050F64CE85}" type="pres">
      <dgm:prSet presAssocID="{F5088C49-0303-4BFE-A36C-84DB179836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7FC78F-F65B-4A8B-9B56-BDADFF25A666}" type="pres">
      <dgm:prSet presAssocID="{E5F42C8B-135E-4EF8-BCAD-017DEBDCD219}" presName="linNode" presStyleCnt="0"/>
      <dgm:spPr/>
      <dgm:t>
        <a:bodyPr/>
        <a:lstStyle/>
        <a:p>
          <a:endParaRPr lang="en-US"/>
        </a:p>
      </dgm:t>
    </dgm:pt>
    <dgm:pt modelId="{1F16E2A5-5894-4BF3-9AA6-68808A9E89EF}" type="pres">
      <dgm:prSet presAssocID="{E5F42C8B-135E-4EF8-BCAD-017DEBDCD21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4FE968-7030-4F03-806C-FF8750B4892E}" type="pres">
      <dgm:prSet presAssocID="{E5F42C8B-135E-4EF8-BCAD-017DEBDCD21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7214B0-627E-417D-92D2-B421631DF4BF}" type="pres">
      <dgm:prSet presAssocID="{3BCCBB95-EA40-4DF5-826D-BC1AB02EA041}" presName="sp" presStyleCnt="0"/>
      <dgm:spPr/>
      <dgm:t>
        <a:bodyPr/>
        <a:lstStyle/>
        <a:p>
          <a:endParaRPr lang="en-US"/>
        </a:p>
      </dgm:t>
    </dgm:pt>
    <dgm:pt modelId="{E54DFC26-E227-4BC3-A9EC-8F2FC59D1985}" type="pres">
      <dgm:prSet presAssocID="{7EC7F82E-F3C5-428B-A424-FBE7E2CB6ACE}" presName="linNode" presStyleCnt="0"/>
      <dgm:spPr/>
      <dgm:t>
        <a:bodyPr/>
        <a:lstStyle/>
        <a:p>
          <a:endParaRPr lang="en-US"/>
        </a:p>
      </dgm:t>
    </dgm:pt>
    <dgm:pt modelId="{D48BAED7-EEBE-47E5-BCD8-ECFC32F8CE92}" type="pres">
      <dgm:prSet presAssocID="{7EC7F82E-F3C5-428B-A424-FBE7E2CB6AC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132BEE-CB4B-46DB-A259-75856CBD1D6E}" type="pres">
      <dgm:prSet presAssocID="{7EC7F82E-F3C5-428B-A424-FBE7E2CB6AC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8D6EF3-6377-480E-986C-1C9787536E4E}" type="pres">
      <dgm:prSet presAssocID="{39912BE1-BD1A-4C2A-9C7A-53F33AC9DE51}" presName="sp" presStyleCnt="0"/>
      <dgm:spPr/>
      <dgm:t>
        <a:bodyPr/>
        <a:lstStyle/>
        <a:p>
          <a:endParaRPr lang="en-US"/>
        </a:p>
      </dgm:t>
    </dgm:pt>
    <dgm:pt modelId="{B10FF0CC-0870-4C8E-A4FE-986E388CAB4C}" type="pres">
      <dgm:prSet presAssocID="{5A7E765A-E18F-4A51-B6C4-69C3077E0CCB}" presName="linNode" presStyleCnt="0"/>
      <dgm:spPr/>
      <dgm:t>
        <a:bodyPr/>
        <a:lstStyle/>
        <a:p>
          <a:endParaRPr lang="en-US"/>
        </a:p>
      </dgm:t>
    </dgm:pt>
    <dgm:pt modelId="{75594DC0-B394-4953-BBAD-0EE674F1CA07}" type="pres">
      <dgm:prSet presAssocID="{5A7E765A-E18F-4A51-B6C4-69C3077E0CC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98607-58AA-43B8-A25D-5E6192341569}" type="pres">
      <dgm:prSet presAssocID="{5A7E765A-E18F-4A51-B6C4-69C3077E0CC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3DE344-734D-9D4F-ABEB-4B2F82FE5659}" type="presOf" srcId="{5A7E765A-E18F-4A51-B6C4-69C3077E0CCB}" destId="{75594DC0-B394-4953-BBAD-0EE674F1CA07}" srcOrd="0" destOrd="0" presId="urn:microsoft.com/office/officeart/2005/8/layout/vList5"/>
    <dgm:cxn modelId="{5932086B-FCE8-A44A-A147-22C5B178C69F}" type="presOf" srcId="{386CA60A-E810-4A8D-BD94-DE17A6C20A6C}" destId="{67098607-58AA-43B8-A25D-5E6192341569}" srcOrd="0" destOrd="0" presId="urn:microsoft.com/office/officeart/2005/8/layout/vList5"/>
    <dgm:cxn modelId="{2855462D-8ECC-4820-B6D6-B45B4AF16468}" srcId="{E5F42C8B-135E-4EF8-BCAD-017DEBDCD219}" destId="{B3424B02-1DE2-4D1F-BE9D-1CFFE3FD7808}" srcOrd="0" destOrd="0" parTransId="{755A9B37-51B3-42F4-B8F9-323C28C3B64F}" sibTransId="{A038FCA4-C186-441C-8F41-42A0C5B9BE6E}"/>
    <dgm:cxn modelId="{67975B70-2503-4E34-9383-249B361C4876}" srcId="{F5088C49-0303-4BFE-A36C-84DB17983645}" destId="{E5F42C8B-135E-4EF8-BCAD-017DEBDCD219}" srcOrd="0" destOrd="0" parTransId="{417CE2B1-5AB4-4173-B3E8-7F5E5F8DE492}" sibTransId="{3BCCBB95-EA40-4DF5-826D-BC1AB02EA041}"/>
    <dgm:cxn modelId="{0C29C8AC-EC34-104F-8561-7296BE790730}" type="presOf" srcId="{D753C262-7BBD-4C97-BF34-EDE08B9E4399}" destId="{67098607-58AA-43B8-A25D-5E6192341569}" srcOrd="0" destOrd="1" presId="urn:microsoft.com/office/officeart/2005/8/layout/vList5"/>
    <dgm:cxn modelId="{C8D9033F-52BE-774E-8CFF-A58643B9D974}" type="presOf" srcId="{D011A657-6382-4026-93B1-B699895D70C6}" destId="{C1132BEE-CB4B-46DB-A259-75856CBD1D6E}" srcOrd="0" destOrd="0" presId="urn:microsoft.com/office/officeart/2005/8/layout/vList5"/>
    <dgm:cxn modelId="{FACAC7E5-4C69-2040-ADAC-327EF3AAD2BF}" type="presOf" srcId="{F5088C49-0303-4BFE-A36C-84DB17983645}" destId="{8D085D84-0BBE-46C1-AE28-6F050F64CE85}" srcOrd="0" destOrd="0" presId="urn:microsoft.com/office/officeart/2005/8/layout/vList5"/>
    <dgm:cxn modelId="{2B64038A-DBE1-7E45-BE02-617C5E700547}" type="presOf" srcId="{70ADBF51-867F-4F1D-86E8-5346B37EA779}" destId="{C1132BEE-CB4B-46DB-A259-75856CBD1D6E}" srcOrd="0" destOrd="1" presId="urn:microsoft.com/office/officeart/2005/8/layout/vList5"/>
    <dgm:cxn modelId="{FA96A1BF-E023-5C4B-B821-89AA70AB0432}" type="presOf" srcId="{7EC7F82E-F3C5-428B-A424-FBE7E2CB6ACE}" destId="{D48BAED7-EEBE-47E5-BCD8-ECFC32F8CE92}" srcOrd="0" destOrd="0" presId="urn:microsoft.com/office/officeart/2005/8/layout/vList5"/>
    <dgm:cxn modelId="{38DB14E7-DBE0-439E-B0BA-3C1710A9761F}" srcId="{7EC7F82E-F3C5-428B-A424-FBE7E2CB6ACE}" destId="{70ADBF51-867F-4F1D-86E8-5346B37EA779}" srcOrd="1" destOrd="0" parTransId="{AE530341-BFB7-4A05-B7F7-95C043BEB0D6}" sibTransId="{9A43EE6D-6036-4397-940D-AD71B4B7D73D}"/>
    <dgm:cxn modelId="{E6F5B24B-B775-4BC8-9F69-AAA56D3EFD79}" srcId="{F5088C49-0303-4BFE-A36C-84DB17983645}" destId="{7EC7F82E-F3C5-428B-A424-FBE7E2CB6ACE}" srcOrd="1" destOrd="0" parTransId="{1F8B5F7D-ECEE-4E66-858D-02E0C27AE540}" sibTransId="{39912BE1-BD1A-4C2A-9C7A-53F33AC9DE51}"/>
    <dgm:cxn modelId="{88FC731F-FE04-8F48-BA01-0EF0521C0869}" type="presOf" srcId="{E5F42C8B-135E-4EF8-BCAD-017DEBDCD219}" destId="{1F16E2A5-5894-4BF3-9AA6-68808A9E89EF}" srcOrd="0" destOrd="0" presId="urn:microsoft.com/office/officeart/2005/8/layout/vList5"/>
    <dgm:cxn modelId="{1DD8608D-7CCB-4640-B03C-C77E8A3497E5}" srcId="{E5F42C8B-135E-4EF8-BCAD-017DEBDCD219}" destId="{63900FE4-E80A-4448-BA5F-2031A2CBF3A1}" srcOrd="1" destOrd="0" parTransId="{CE393963-C48A-4681-9DE2-AF9F95B04887}" sibTransId="{7D3B8B43-C63E-424E-9CDA-0279A5FBBC60}"/>
    <dgm:cxn modelId="{476B2416-6A41-49B3-B067-FE740B471253}" srcId="{5A7E765A-E18F-4A51-B6C4-69C3077E0CCB}" destId="{386CA60A-E810-4A8D-BD94-DE17A6C20A6C}" srcOrd="0" destOrd="0" parTransId="{70942325-7F96-4F5C-87DC-F517D1CA48A9}" sibTransId="{55165816-9B13-4AC6-AC7F-703288469594}"/>
    <dgm:cxn modelId="{E7865D93-376C-4B65-BD0A-9E4CE5D7EDE2}" srcId="{F5088C49-0303-4BFE-A36C-84DB17983645}" destId="{5A7E765A-E18F-4A51-B6C4-69C3077E0CCB}" srcOrd="2" destOrd="0" parTransId="{89550D9B-6F57-4AF8-8ABB-BF9520317342}" sibTransId="{1CA38768-7AC4-427D-82C7-F3B19407685B}"/>
    <dgm:cxn modelId="{CF4F750D-CDE7-4978-AF1A-0F7041527B3E}" srcId="{7EC7F82E-F3C5-428B-A424-FBE7E2CB6ACE}" destId="{D011A657-6382-4026-93B1-B699895D70C6}" srcOrd="0" destOrd="0" parTransId="{96003C17-80F4-4A50-916E-D5FF0F030EFD}" sibTransId="{9EF25A88-0B42-4AE9-966C-FC8565428AFD}"/>
    <dgm:cxn modelId="{64A9CEB9-E3B4-47FA-99D1-F67EC0DA4A04}" srcId="{5A7E765A-E18F-4A51-B6C4-69C3077E0CCB}" destId="{D753C262-7BBD-4C97-BF34-EDE08B9E4399}" srcOrd="1" destOrd="0" parTransId="{14803949-0E94-4BAD-85E3-F880927F0BEF}" sibTransId="{5069A552-EE72-4646-8159-103151046ACD}"/>
    <dgm:cxn modelId="{9FF88D28-0C19-9B4E-9860-C0FF0C3D5A7D}" type="presOf" srcId="{63900FE4-E80A-4448-BA5F-2031A2CBF3A1}" destId="{834FE968-7030-4F03-806C-FF8750B4892E}" srcOrd="0" destOrd="1" presId="urn:microsoft.com/office/officeart/2005/8/layout/vList5"/>
    <dgm:cxn modelId="{E76B9D08-DD35-CD4C-AB48-0A2A0408EE46}" type="presOf" srcId="{B3424B02-1DE2-4D1F-BE9D-1CFFE3FD7808}" destId="{834FE968-7030-4F03-806C-FF8750B4892E}" srcOrd="0" destOrd="0" presId="urn:microsoft.com/office/officeart/2005/8/layout/vList5"/>
    <dgm:cxn modelId="{083B2302-8A6B-7D43-8C0D-D788246D434C}" type="presParOf" srcId="{8D085D84-0BBE-46C1-AE28-6F050F64CE85}" destId="{137FC78F-F65B-4A8B-9B56-BDADFF25A666}" srcOrd="0" destOrd="0" presId="urn:microsoft.com/office/officeart/2005/8/layout/vList5"/>
    <dgm:cxn modelId="{104267C1-15C3-DF4A-B28A-DAD34902A0FB}" type="presParOf" srcId="{137FC78F-F65B-4A8B-9B56-BDADFF25A666}" destId="{1F16E2A5-5894-4BF3-9AA6-68808A9E89EF}" srcOrd="0" destOrd="0" presId="urn:microsoft.com/office/officeart/2005/8/layout/vList5"/>
    <dgm:cxn modelId="{D590CE21-DF9E-F74F-96AC-D8E203D97E49}" type="presParOf" srcId="{137FC78F-F65B-4A8B-9B56-BDADFF25A666}" destId="{834FE968-7030-4F03-806C-FF8750B4892E}" srcOrd="1" destOrd="0" presId="urn:microsoft.com/office/officeart/2005/8/layout/vList5"/>
    <dgm:cxn modelId="{68F4B8FC-3B37-E040-A300-BFECF8D056AC}" type="presParOf" srcId="{8D085D84-0BBE-46C1-AE28-6F050F64CE85}" destId="{517214B0-627E-417D-92D2-B421631DF4BF}" srcOrd="1" destOrd="0" presId="urn:microsoft.com/office/officeart/2005/8/layout/vList5"/>
    <dgm:cxn modelId="{4B9A3758-2EA0-084D-AE33-08E5EB6B6BA5}" type="presParOf" srcId="{8D085D84-0BBE-46C1-AE28-6F050F64CE85}" destId="{E54DFC26-E227-4BC3-A9EC-8F2FC59D1985}" srcOrd="2" destOrd="0" presId="urn:microsoft.com/office/officeart/2005/8/layout/vList5"/>
    <dgm:cxn modelId="{B819A2E4-42B6-0046-A727-55E02C537C24}" type="presParOf" srcId="{E54DFC26-E227-4BC3-A9EC-8F2FC59D1985}" destId="{D48BAED7-EEBE-47E5-BCD8-ECFC32F8CE92}" srcOrd="0" destOrd="0" presId="urn:microsoft.com/office/officeart/2005/8/layout/vList5"/>
    <dgm:cxn modelId="{717FBD23-77D6-784E-B4AC-6A9F52308B6F}" type="presParOf" srcId="{E54DFC26-E227-4BC3-A9EC-8F2FC59D1985}" destId="{C1132BEE-CB4B-46DB-A259-75856CBD1D6E}" srcOrd="1" destOrd="0" presId="urn:microsoft.com/office/officeart/2005/8/layout/vList5"/>
    <dgm:cxn modelId="{C83EDB0C-8292-DD4F-9E7F-74E812DD8C43}" type="presParOf" srcId="{8D085D84-0BBE-46C1-AE28-6F050F64CE85}" destId="{D18D6EF3-6377-480E-986C-1C9787536E4E}" srcOrd="3" destOrd="0" presId="urn:microsoft.com/office/officeart/2005/8/layout/vList5"/>
    <dgm:cxn modelId="{E6876C06-A9D8-E241-8B0E-AD6098E394BB}" type="presParOf" srcId="{8D085D84-0BBE-46C1-AE28-6F050F64CE85}" destId="{B10FF0CC-0870-4C8E-A4FE-986E388CAB4C}" srcOrd="4" destOrd="0" presId="urn:microsoft.com/office/officeart/2005/8/layout/vList5"/>
    <dgm:cxn modelId="{1D7933BE-9C9E-2E4A-A6AC-83867E2A9261}" type="presParOf" srcId="{B10FF0CC-0870-4C8E-A4FE-986E388CAB4C}" destId="{75594DC0-B394-4953-BBAD-0EE674F1CA07}" srcOrd="0" destOrd="0" presId="urn:microsoft.com/office/officeart/2005/8/layout/vList5"/>
    <dgm:cxn modelId="{D77DBCD9-E7B7-044D-956F-28C91B880E71}" type="presParOf" srcId="{B10FF0CC-0870-4C8E-A4FE-986E388CAB4C}" destId="{67098607-58AA-43B8-A25D-5E619234156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83E0B674-FC17-4C68-9C67-BD99E82B1D2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2ED73E-87DC-4E56-B05A-1CF790C18264}">
      <dgm:prSet/>
      <dgm:spPr/>
      <dgm:t>
        <a:bodyPr/>
        <a:lstStyle/>
        <a:p>
          <a:pPr rtl="0"/>
          <a:r>
            <a:rPr lang="en-US" dirty="0" smtClean="0"/>
            <a:t>Sensor Type</a:t>
          </a:r>
          <a:endParaRPr lang="en-US" dirty="0"/>
        </a:p>
      </dgm:t>
    </dgm:pt>
    <dgm:pt modelId="{27D7BF6E-012E-4165-A6FB-0C86943C35B9}" type="parTrans" cxnId="{EFA984F2-A08F-4D02-B01C-1722DC803161}">
      <dgm:prSet/>
      <dgm:spPr/>
      <dgm:t>
        <a:bodyPr/>
        <a:lstStyle/>
        <a:p>
          <a:endParaRPr lang="en-US"/>
        </a:p>
      </dgm:t>
    </dgm:pt>
    <dgm:pt modelId="{ABDEFA56-D34D-4642-823E-AD77AA89C80E}" type="sibTrans" cxnId="{EFA984F2-A08F-4D02-B01C-1722DC803161}">
      <dgm:prSet/>
      <dgm:spPr/>
      <dgm:t>
        <a:bodyPr/>
        <a:lstStyle/>
        <a:p>
          <a:endParaRPr lang="en-US"/>
        </a:p>
      </dgm:t>
    </dgm:pt>
    <dgm:pt modelId="{0A4E03EA-F815-4AD9-8ECD-EF7EEF8796D1}">
      <dgm:prSet/>
      <dgm:spPr/>
      <dgm:t>
        <a:bodyPr/>
        <a:lstStyle/>
        <a:p>
          <a:pPr rtl="0"/>
          <a:r>
            <a:rPr lang="en-US" dirty="0" smtClean="0"/>
            <a:t>Delivers ambient temperature wirelessly</a:t>
          </a:r>
          <a:endParaRPr lang="en-US" dirty="0"/>
        </a:p>
      </dgm:t>
    </dgm:pt>
    <dgm:pt modelId="{CB954116-89EE-49CE-9859-8EA1B29105AC}" type="parTrans" cxnId="{3257B1AD-9D00-4A30-8D8D-E203449E03C0}">
      <dgm:prSet/>
      <dgm:spPr/>
      <dgm:t>
        <a:bodyPr/>
        <a:lstStyle/>
        <a:p>
          <a:endParaRPr lang="en-US"/>
        </a:p>
      </dgm:t>
    </dgm:pt>
    <dgm:pt modelId="{EA07CF98-0C8A-449C-9258-430AEC1A4544}" type="sibTrans" cxnId="{3257B1AD-9D00-4A30-8D8D-E203449E03C0}">
      <dgm:prSet/>
      <dgm:spPr/>
      <dgm:t>
        <a:bodyPr/>
        <a:lstStyle/>
        <a:p>
          <a:endParaRPr lang="en-US"/>
        </a:p>
      </dgm:t>
    </dgm:pt>
    <dgm:pt modelId="{4C3CEBFE-A93C-45B7-8444-D27280A76323}">
      <dgm:prSet/>
      <dgm:spPr/>
      <dgm:t>
        <a:bodyPr/>
        <a:lstStyle/>
        <a:p>
          <a:pPr rtl="0"/>
          <a:r>
            <a:rPr lang="en-US" dirty="0" smtClean="0"/>
            <a:t>Universal Mounting</a:t>
          </a:r>
          <a:endParaRPr lang="en-US" dirty="0"/>
        </a:p>
      </dgm:t>
    </dgm:pt>
    <dgm:pt modelId="{3D4E8955-AF7B-4F4D-8E2A-F0A45D20B06B}" type="parTrans" cxnId="{0BDEDC18-1563-4B58-85CD-412FB761B850}">
      <dgm:prSet/>
      <dgm:spPr/>
      <dgm:t>
        <a:bodyPr/>
        <a:lstStyle/>
        <a:p>
          <a:endParaRPr lang="en-US"/>
        </a:p>
      </dgm:t>
    </dgm:pt>
    <dgm:pt modelId="{7260986A-4233-4560-9360-3EC80D1C1398}" type="sibTrans" cxnId="{0BDEDC18-1563-4B58-85CD-412FB761B850}">
      <dgm:prSet/>
      <dgm:spPr/>
      <dgm:t>
        <a:bodyPr/>
        <a:lstStyle/>
        <a:p>
          <a:endParaRPr lang="en-US"/>
        </a:p>
      </dgm:t>
    </dgm:pt>
    <dgm:pt modelId="{1F732EEB-0B45-426F-9EEC-434FBA739A45}">
      <dgm:prSet/>
      <dgm:spPr/>
      <dgm:t>
        <a:bodyPr/>
        <a:lstStyle/>
        <a:p>
          <a:pPr rtl="0"/>
          <a:r>
            <a:rPr lang="en-US" dirty="0" smtClean="0"/>
            <a:t>Easy installation in any rack or room</a:t>
          </a:r>
          <a:endParaRPr lang="en-US" dirty="0"/>
        </a:p>
      </dgm:t>
    </dgm:pt>
    <dgm:pt modelId="{7AD202DF-FA6D-4363-8240-074598DA8FD0}" type="parTrans" cxnId="{04CBEA3B-74F2-45F8-B80E-C4551E3F109A}">
      <dgm:prSet/>
      <dgm:spPr/>
      <dgm:t>
        <a:bodyPr/>
        <a:lstStyle/>
        <a:p>
          <a:endParaRPr lang="en-US"/>
        </a:p>
      </dgm:t>
    </dgm:pt>
    <dgm:pt modelId="{9A670E9C-52AF-4608-BF58-C2C3173D7826}" type="sibTrans" cxnId="{04CBEA3B-74F2-45F8-B80E-C4551E3F109A}">
      <dgm:prSet/>
      <dgm:spPr/>
      <dgm:t>
        <a:bodyPr/>
        <a:lstStyle/>
        <a:p>
          <a:endParaRPr lang="en-US"/>
        </a:p>
      </dgm:t>
    </dgm:pt>
    <dgm:pt modelId="{CD54318B-3B6A-4A43-9604-E8BC63DC1997}">
      <dgm:prSet/>
      <dgm:spPr/>
      <dgm:t>
        <a:bodyPr/>
        <a:lstStyle/>
        <a:p>
          <a:pPr rtl="0"/>
          <a:r>
            <a:rPr lang="en-US" dirty="0" smtClean="0"/>
            <a:t>Adhesive mounting</a:t>
          </a:r>
          <a:endParaRPr lang="en-US" dirty="0"/>
        </a:p>
      </dgm:t>
    </dgm:pt>
    <dgm:pt modelId="{55094450-7E39-45D1-AFD0-DB5905AFBC49}" type="parTrans" cxnId="{3DA386CD-9121-44F4-B532-D4B2BDCE2606}">
      <dgm:prSet/>
      <dgm:spPr/>
      <dgm:t>
        <a:bodyPr/>
        <a:lstStyle/>
        <a:p>
          <a:endParaRPr lang="en-US"/>
        </a:p>
      </dgm:t>
    </dgm:pt>
    <dgm:pt modelId="{11ABE6A9-AD35-417B-87D5-B3BBC543C259}" type="sibTrans" cxnId="{3DA386CD-9121-44F4-B532-D4B2BDCE2606}">
      <dgm:prSet/>
      <dgm:spPr/>
      <dgm:t>
        <a:bodyPr/>
        <a:lstStyle/>
        <a:p>
          <a:endParaRPr lang="en-US"/>
        </a:p>
      </dgm:t>
    </dgm:pt>
    <dgm:pt modelId="{9FCDCD70-62CF-47FF-8D81-709D0D1F6AB4}">
      <dgm:prSet/>
      <dgm:spPr/>
      <dgm:t>
        <a:bodyPr/>
        <a:lstStyle/>
        <a:p>
          <a:pPr rtl="0"/>
          <a:r>
            <a:rPr lang="en-US" dirty="0" smtClean="0"/>
            <a:t>Screw mounting</a:t>
          </a:r>
          <a:endParaRPr lang="en-US" dirty="0"/>
        </a:p>
      </dgm:t>
    </dgm:pt>
    <dgm:pt modelId="{246710A8-67E1-4D19-B7B1-35D227348F4F}" type="parTrans" cxnId="{FB771184-A5FD-4105-ACBD-C7975C47BC72}">
      <dgm:prSet/>
      <dgm:spPr/>
      <dgm:t>
        <a:bodyPr/>
        <a:lstStyle/>
        <a:p>
          <a:endParaRPr lang="en-US"/>
        </a:p>
      </dgm:t>
    </dgm:pt>
    <dgm:pt modelId="{19889E5C-5F75-4DA0-8A40-A8411A64A789}" type="sibTrans" cxnId="{FB771184-A5FD-4105-ACBD-C7975C47BC72}">
      <dgm:prSet/>
      <dgm:spPr/>
      <dgm:t>
        <a:bodyPr/>
        <a:lstStyle/>
        <a:p>
          <a:endParaRPr lang="en-US"/>
        </a:p>
      </dgm:t>
    </dgm:pt>
    <dgm:pt modelId="{41D1DA98-A39D-4668-8EC0-B6BC1495B941}">
      <dgm:prSet/>
      <dgm:spPr/>
      <dgm:t>
        <a:bodyPr/>
        <a:lstStyle/>
        <a:p>
          <a:pPr rtl="0"/>
          <a:r>
            <a:rPr lang="en-US" dirty="0" smtClean="0"/>
            <a:t>Zip tie mounting</a:t>
          </a:r>
          <a:endParaRPr lang="en-US" dirty="0"/>
        </a:p>
      </dgm:t>
    </dgm:pt>
    <dgm:pt modelId="{6A87E75E-0D0C-495D-9185-9628F594B6DA}" type="parTrans" cxnId="{3637EBD1-C03A-4564-ACC4-BEC0DF84FA0F}">
      <dgm:prSet/>
      <dgm:spPr/>
      <dgm:t>
        <a:bodyPr/>
        <a:lstStyle/>
        <a:p>
          <a:endParaRPr lang="en-US"/>
        </a:p>
      </dgm:t>
    </dgm:pt>
    <dgm:pt modelId="{C3E410E9-1FF9-4653-B94F-2B6EF0086C15}" type="sibTrans" cxnId="{3637EBD1-C03A-4564-ACC4-BEC0DF84FA0F}">
      <dgm:prSet/>
      <dgm:spPr/>
      <dgm:t>
        <a:bodyPr/>
        <a:lstStyle/>
        <a:p>
          <a:endParaRPr lang="en-US"/>
        </a:p>
      </dgm:t>
    </dgm:pt>
    <dgm:pt modelId="{E6BFF1DA-60CE-46F1-A0B9-D25AEF9F97CA}">
      <dgm:prSet/>
      <dgm:spPr/>
      <dgm:t>
        <a:bodyPr/>
        <a:lstStyle/>
        <a:p>
          <a:pPr rtl="0"/>
          <a:r>
            <a:rPr lang="en-US" dirty="0" smtClean="0"/>
            <a:t>Sensor Specifications</a:t>
          </a:r>
          <a:endParaRPr lang="en-US" dirty="0"/>
        </a:p>
      </dgm:t>
    </dgm:pt>
    <dgm:pt modelId="{9C476F34-0C35-449A-B751-799C279CE4D4}" type="parTrans" cxnId="{C1AE59D3-59AE-4D32-B3E4-99621D4A88D5}">
      <dgm:prSet/>
      <dgm:spPr/>
      <dgm:t>
        <a:bodyPr/>
        <a:lstStyle/>
        <a:p>
          <a:endParaRPr lang="en-US"/>
        </a:p>
      </dgm:t>
    </dgm:pt>
    <dgm:pt modelId="{B9FB4F1E-F5E9-4B57-94CA-1244B9FD8864}" type="sibTrans" cxnId="{C1AE59D3-59AE-4D32-B3E4-99621D4A88D5}">
      <dgm:prSet/>
      <dgm:spPr/>
      <dgm:t>
        <a:bodyPr/>
        <a:lstStyle/>
        <a:p>
          <a:endParaRPr lang="en-US"/>
        </a:p>
      </dgm:t>
    </dgm:pt>
    <dgm:pt modelId="{D51BD4F6-D25E-43D5-B97F-7B30613E2927}">
      <dgm:prSet/>
      <dgm:spPr/>
      <dgm:t>
        <a:bodyPr/>
        <a:lstStyle/>
        <a:p>
          <a:pPr rtl="0"/>
          <a:r>
            <a:rPr lang="en-US" dirty="0" smtClean="0"/>
            <a:t>Tag Specifications</a:t>
          </a:r>
          <a:endParaRPr lang="en-US" dirty="0"/>
        </a:p>
      </dgm:t>
    </dgm:pt>
    <dgm:pt modelId="{9EB6657D-4427-4673-A785-A9B1EDE9C1CA}" type="parTrans" cxnId="{AC9B08A8-2CEF-42A5-BB5C-BAC7E15DEC42}">
      <dgm:prSet/>
      <dgm:spPr/>
      <dgm:t>
        <a:bodyPr/>
        <a:lstStyle/>
        <a:p>
          <a:endParaRPr lang="en-US"/>
        </a:p>
      </dgm:t>
    </dgm:pt>
    <dgm:pt modelId="{489CA2DB-758A-40A0-9BE3-905E815A7AD1}" type="sibTrans" cxnId="{AC9B08A8-2CEF-42A5-BB5C-BAC7E15DEC42}">
      <dgm:prSet/>
      <dgm:spPr/>
      <dgm:t>
        <a:bodyPr/>
        <a:lstStyle/>
        <a:p>
          <a:endParaRPr lang="en-US"/>
        </a:p>
      </dgm:t>
    </dgm:pt>
    <dgm:pt modelId="{79ABD8C8-C9EE-40B4-BA6C-41AA9AB245A1}">
      <dgm:prSet/>
      <dgm:spPr/>
      <dgm:t>
        <a:bodyPr/>
        <a:lstStyle/>
        <a:p>
          <a:pPr rtl="0"/>
          <a:r>
            <a:rPr lang="en-US" smtClean="0"/>
            <a:t>10 second beacon rate (standard)</a:t>
          </a:r>
          <a:endParaRPr lang="en-US"/>
        </a:p>
      </dgm:t>
    </dgm:pt>
    <dgm:pt modelId="{7F3945B7-0B28-466C-BF92-4DD61930CE23}" type="parTrans" cxnId="{095B12AB-B2CD-49E3-A595-6CA393820236}">
      <dgm:prSet/>
      <dgm:spPr/>
      <dgm:t>
        <a:bodyPr/>
        <a:lstStyle/>
        <a:p>
          <a:endParaRPr lang="en-US"/>
        </a:p>
      </dgm:t>
    </dgm:pt>
    <dgm:pt modelId="{68CBC984-AAA1-471C-92B9-4DFBFF187955}" type="sibTrans" cxnId="{095B12AB-B2CD-49E3-A595-6CA393820236}">
      <dgm:prSet/>
      <dgm:spPr/>
      <dgm:t>
        <a:bodyPr/>
        <a:lstStyle/>
        <a:p>
          <a:endParaRPr lang="en-US"/>
        </a:p>
      </dgm:t>
    </dgm:pt>
    <dgm:pt modelId="{B3E61988-C9DD-4DE6-9366-A5B72B9515B7}">
      <dgm:prSet/>
      <dgm:spPr/>
      <dgm:t>
        <a:bodyPr/>
        <a:lstStyle/>
        <a:p>
          <a:pPr rtl="0"/>
          <a:r>
            <a:rPr lang="en-US" dirty="0" smtClean="0"/>
            <a:t>5 year battery life</a:t>
          </a:r>
          <a:endParaRPr lang="en-US" dirty="0"/>
        </a:p>
      </dgm:t>
    </dgm:pt>
    <dgm:pt modelId="{8632154F-C2FB-4E42-9B9D-15647AB05DDB}" type="parTrans" cxnId="{8DC73939-F314-4B09-8DF1-B7EE9675D19B}">
      <dgm:prSet/>
      <dgm:spPr/>
      <dgm:t>
        <a:bodyPr/>
        <a:lstStyle/>
        <a:p>
          <a:endParaRPr lang="en-US"/>
        </a:p>
      </dgm:t>
    </dgm:pt>
    <dgm:pt modelId="{3900D8B8-4D36-4CD0-BF2C-762545AF54CC}" type="sibTrans" cxnId="{8DC73939-F314-4B09-8DF1-B7EE9675D19B}">
      <dgm:prSet/>
      <dgm:spPr/>
      <dgm:t>
        <a:bodyPr/>
        <a:lstStyle/>
        <a:p>
          <a:endParaRPr lang="en-US"/>
        </a:p>
      </dgm:t>
    </dgm:pt>
    <dgm:pt modelId="{9E8189C9-DF1D-465B-9D30-CD0CE012D531}">
      <dgm:prSet/>
      <dgm:spPr/>
      <dgm:t>
        <a:bodyPr/>
        <a:lstStyle/>
        <a:p>
          <a:pPr rtl="0"/>
          <a:r>
            <a:rPr lang="en-US" dirty="0" smtClean="0"/>
            <a:t>Replaceable batteries (3)</a:t>
          </a:r>
          <a:endParaRPr lang="en-US" dirty="0"/>
        </a:p>
      </dgm:t>
    </dgm:pt>
    <dgm:pt modelId="{62FAC95C-A1B4-4DAC-891F-729995EC500E}" type="parTrans" cxnId="{F887ECC5-1F69-4052-8562-54C36DB01211}">
      <dgm:prSet/>
      <dgm:spPr/>
      <dgm:t>
        <a:bodyPr/>
        <a:lstStyle/>
        <a:p>
          <a:endParaRPr lang="en-US"/>
        </a:p>
      </dgm:t>
    </dgm:pt>
    <dgm:pt modelId="{5E6005CD-21CF-47CC-99DE-255021F559C5}" type="sibTrans" cxnId="{F887ECC5-1F69-4052-8562-54C36DB01211}">
      <dgm:prSet/>
      <dgm:spPr/>
      <dgm:t>
        <a:bodyPr/>
        <a:lstStyle/>
        <a:p>
          <a:endParaRPr lang="en-US"/>
        </a:p>
      </dgm:t>
    </dgm:pt>
    <dgm:pt modelId="{2E6B94C9-2396-466A-B76E-8BB14003D406}">
      <dgm:prSet/>
      <dgm:spPr/>
      <dgm:t>
        <a:bodyPr/>
        <a:lstStyle/>
        <a:p>
          <a:pPr rtl="0"/>
          <a:r>
            <a:rPr lang="en-US" dirty="0" smtClean="0"/>
            <a:t>Low battery indicator</a:t>
          </a:r>
          <a:endParaRPr lang="en-US" dirty="0"/>
        </a:p>
      </dgm:t>
    </dgm:pt>
    <dgm:pt modelId="{6E71BFB6-2A58-459D-91E2-6D22C65DA399}" type="parTrans" cxnId="{6D91DDFC-DEDC-445E-918E-FB766F998593}">
      <dgm:prSet/>
      <dgm:spPr/>
      <dgm:t>
        <a:bodyPr/>
        <a:lstStyle/>
        <a:p>
          <a:endParaRPr lang="en-US"/>
        </a:p>
      </dgm:t>
    </dgm:pt>
    <dgm:pt modelId="{41B4D1CB-AA56-464A-B0D1-77093190EDD5}" type="sibTrans" cxnId="{6D91DDFC-DEDC-445E-918E-FB766F998593}">
      <dgm:prSet/>
      <dgm:spPr/>
      <dgm:t>
        <a:bodyPr/>
        <a:lstStyle/>
        <a:p>
          <a:endParaRPr lang="en-US"/>
        </a:p>
      </dgm:t>
    </dgm:pt>
    <dgm:pt modelId="{4C92C9EE-E444-4197-8AC6-59A4A7CE3624}">
      <dgm:prSet/>
      <dgm:spPr/>
      <dgm:t>
        <a:bodyPr/>
        <a:lstStyle/>
        <a:p>
          <a:pPr rtl="0"/>
          <a:r>
            <a:rPr lang="en-US" sz="1400" dirty="0" smtClean="0"/>
            <a:t>-67° F to 212° F operating range (probe)</a:t>
          </a:r>
          <a:endParaRPr lang="en-US" sz="1400" dirty="0"/>
        </a:p>
      </dgm:t>
    </dgm:pt>
    <dgm:pt modelId="{A002505A-0853-47B7-931F-5A8864D4E400}" type="parTrans" cxnId="{FD5E3263-3FF6-44A0-8678-D2FA07C357D7}">
      <dgm:prSet/>
      <dgm:spPr/>
      <dgm:t>
        <a:bodyPr/>
        <a:lstStyle/>
        <a:p>
          <a:endParaRPr lang="en-US"/>
        </a:p>
      </dgm:t>
    </dgm:pt>
    <dgm:pt modelId="{C173478D-7563-4E6F-8738-A9361C367FB7}" type="sibTrans" cxnId="{FD5E3263-3FF6-44A0-8678-D2FA07C357D7}">
      <dgm:prSet/>
      <dgm:spPr/>
      <dgm:t>
        <a:bodyPr/>
        <a:lstStyle/>
        <a:p>
          <a:endParaRPr lang="en-US"/>
        </a:p>
      </dgm:t>
    </dgm:pt>
    <dgm:pt modelId="{E624D985-47F4-DD42-B48E-EF3593B3A655}">
      <dgm:prSet/>
      <dgm:spPr/>
      <dgm:t>
        <a:bodyPr/>
        <a:lstStyle/>
        <a:p>
          <a:r>
            <a:rPr lang="en-US" sz="1400" dirty="0"/>
            <a:t>+ or – </a:t>
          </a:r>
          <a:r>
            <a:rPr lang="en-US" sz="1400" dirty="0" smtClean="0"/>
            <a:t>4° </a:t>
          </a:r>
          <a:r>
            <a:rPr lang="en-US" sz="1400" dirty="0"/>
            <a:t>F accuracy over </a:t>
          </a:r>
          <a:r>
            <a:rPr lang="en-US" sz="1400" dirty="0" smtClean="0"/>
            <a:t>-67° </a:t>
          </a:r>
          <a:r>
            <a:rPr lang="en-US" sz="1400" dirty="0"/>
            <a:t>to </a:t>
          </a:r>
          <a:r>
            <a:rPr lang="en-US" sz="1400" dirty="0" smtClean="0"/>
            <a:t>212° </a:t>
          </a:r>
          <a:r>
            <a:rPr lang="en-US" sz="1400" dirty="0"/>
            <a:t>F</a:t>
          </a:r>
        </a:p>
      </dgm:t>
    </dgm:pt>
    <dgm:pt modelId="{D2DB8907-26B2-224B-B3E0-D86EFDA4F026}" type="parTrans" cxnId="{1C644BFD-58B1-5C41-94DB-122F2BDC9EA2}">
      <dgm:prSet/>
      <dgm:spPr/>
      <dgm:t>
        <a:bodyPr/>
        <a:lstStyle/>
        <a:p>
          <a:endParaRPr lang="en-US"/>
        </a:p>
      </dgm:t>
    </dgm:pt>
    <dgm:pt modelId="{EAD592F8-0633-854C-AE5C-80025D58FDE3}" type="sibTrans" cxnId="{1C644BFD-58B1-5C41-94DB-122F2BDC9EA2}">
      <dgm:prSet/>
      <dgm:spPr/>
      <dgm:t>
        <a:bodyPr/>
        <a:lstStyle/>
        <a:p>
          <a:endParaRPr lang="en-US"/>
        </a:p>
      </dgm:t>
    </dgm:pt>
    <dgm:pt modelId="{ECA81C71-951B-E541-85D7-419DFEA2B975}">
      <dgm:prSet/>
      <dgm:spPr/>
      <dgm:t>
        <a:bodyPr/>
        <a:lstStyle/>
        <a:p>
          <a:r>
            <a:rPr lang="en-US" sz="1400" dirty="0"/>
            <a:t>+ or – </a:t>
          </a:r>
          <a:r>
            <a:rPr lang="en-US" sz="1400" dirty="0" smtClean="0"/>
            <a:t>2° </a:t>
          </a:r>
          <a:r>
            <a:rPr lang="en-US" sz="1400" dirty="0"/>
            <a:t>F accuracy over </a:t>
          </a:r>
          <a:r>
            <a:rPr lang="en-US" sz="1400" dirty="0" smtClean="0"/>
            <a:t>14° </a:t>
          </a:r>
          <a:r>
            <a:rPr lang="en-US" sz="1400" dirty="0"/>
            <a:t>to </a:t>
          </a:r>
          <a:r>
            <a:rPr lang="en-US" sz="1400" dirty="0" smtClean="0"/>
            <a:t>185° </a:t>
          </a:r>
          <a:r>
            <a:rPr lang="en-US" sz="1400" dirty="0"/>
            <a:t>F</a:t>
          </a:r>
        </a:p>
      </dgm:t>
    </dgm:pt>
    <dgm:pt modelId="{C2C98EE6-B064-A948-97F5-1B94C8BF5527}" type="parTrans" cxnId="{69AEFC6D-305D-8B45-A077-2850877C190C}">
      <dgm:prSet/>
      <dgm:spPr/>
      <dgm:t>
        <a:bodyPr/>
        <a:lstStyle/>
        <a:p>
          <a:endParaRPr lang="en-US"/>
        </a:p>
      </dgm:t>
    </dgm:pt>
    <dgm:pt modelId="{E71ED795-C6E1-7447-9688-9A4239F83D95}" type="sibTrans" cxnId="{69AEFC6D-305D-8B45-A077-2850877C190C}">
      <dgm:prSet/>
      <dgm:spPr/>
      <dgm:t>
        <a:bodyPr/>
        <a:lstStyle/>
        <a:p>
          <a:endParaRPr lang="en-US"/>
        </a:p>
      </dgm:t>
    </dgm:pt>
    <dgm:pt modelId="{E04E31DB-ED03-F84F-8FB5-108181C84798}">
      <dgm:prSet/>
      <dgm:spPr/>
      <dgm:t>
        <a:bodyPr/>
        <a:lstStyle/>
        <a:p>
          <a:r>
            <a:rPr lang="en-US" sz="1400" dirty="0"/>
            <a:t>+ or – </a:t>
          </a:r>
          <a:r>
            <a:rPr lang="en-US" sz="1400" dirty="0" smtClean="0"/>
            <a:t>1.08° </a:t>
          </a:r>
          <a:r>
            <a:rPr lang="en-US" sz="1400" dirty="0"/>
            <a:t>F accuracy over 50° to 140° F</a:t>
          </a:r>
        </a:p>
      </dgm:t>
    </dgm:pt>
    <dgm:pt modelId="{0FFB2DCE-3ACE-F047-967A-F0F63BCDEAFD}" type="parTrans" cxnId="{82C03F2D-EDF8-AF41-9773-A6BFBA0A0C1E}">
      <dgm:prSet/>
      <dgm:spPr/>
      <dgm:t>
        <a:bodyPr/>
        <a:lstStyle/>
        <a:p>
          <a:endParaRPr lang="en-US"/>
        </a:p>
      </dgm:t>
    </dgm:pt>
    <dgm:pt modelId="{B1FBB4BA-CDBE-8946-B878-B6D75FD27F8F}" type="sibTrans" cxnId="{82C03F2D-EDF8-AF41-9773-A6BFBA0A0C1E}">
      <dgm:prSet/>
      <dgm:spPr/>
      <dgm:t>
        <a:bodyPr/>
        <a:lstStyle/>
        <a:p>
          <a:endParaRPr lang="en-US"/>
        </a:p>
      </dgm:t>
    </dgm:pt>
    <dgm:pt modelId="{60B4CED0-D2D3-4E3B-B16B-2120AD6BB7A4}" type="pres">
      <dgm:prSet presAssocID="{83E0B674-FC17-4C68-9C67-BD99E82B1D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488434-3C53-4DBA-B588-2DAD6C2B8009}" type="pres">
      <dgm:prSet presAssocID="{702ED73E-87DC-4E56-B05A-1CF790C18264}" presName="linNode" presStyleCnt="0"/>
      <dgm:spPr/>
      <dgm:t>
        <a:bodyPr/>
        <a:lstStyle/>
        <a:p>
          <a:endParaRPr lang="en-US"/>
        </a:p>
      </dgm:t>
    </dgm:pt>
    <dgm:pt modelId="{AB348941-FF60-49FB-B6FC-AF979D4ACAFD}" type="pres">
      <dgm:prSet presAssocID="{702ED73E-87DC-4E56-B05A-1CF790C18264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832C77-5B43-423B-B5D4-229DCDAA6099}" type="pres">
      <dgm:prSet presAssocID="{702ED73E-87DC-4E56-B05A-1CF790C18264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BF1E3B-C3DC-4770-A2AB-CD4BC23B33CD}" type="pres">
      <dgm:prSet presAssocID="{ABDEFA56-D34D-4642-823E-AD77AA89C80E}" presName="sp" presStyleCnt="0"/>
      <dgm:spPr/>
      <dgm:t>
        <a:bodyPr/>
        <a:lstStyle/>
        <a:p>
          <a:endParaRPr lang="en-US"/>
        </a:p>
      </dgm:t>
    </dgm:pt>
    <dgm:pt modelId="{7B6B7AF0-EE58-47B3-A398-79A813B6F59E}" type="pres">
      <dgm:prSet presAssocID="{4C3CEBFE-A93C-45B7-8444-D27280A76323}" presName="linNode" presStyleCnt="0"/>
      <dgm:spPr/>
      <dgm:t>
        <a:bodyPr/>
        <a:lstStyle/>
        <a:p>
          <a:endParaRPr lang="en-US"/>
        </a:p>
      </dgm:t>
    </dgm:pt>
    <dgm:pt modelId="{96FD26A3-896B-47E8-B15C-69EA44B48A97}" type="pres">
      <dgm:prSet presAssocID="{4C3CEBFE-A93C-45B7-8444-D27280A76323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66FB6-3179-46B6-AEB5-909E15D07377}" type="pres">
      <dgm:prSet presAssocID="{4C3CEBFE-A93C-45B7-8444-D27280A76323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82AAD0-0705-4E63-B901-E4ECB7889709}" type="pres">
      <dgm:prSet presAssocID="{7260986A-4233-4560-9360-3EC80D1C1398}" presName="sp" presStyleCnt="0"/>
      <dgm:spPr/>
      <dgm:t>
        <a:bodyPr/>
        <a:lstStyle/>
        <a:p>
          <a:endParaRPr lang="en-US"/>
        </a:p>
      </dgm:t>
    </dgm:pt>
    <dgm:pt modelId="{6BE4830B-14E9-4519-AA71-CDF6CF188DEC}" type="pres">
      <dgm:prSet presAssocID="{E6BFF1DA-60CE-46F1-A0B9-D25AEF9F97CA}" presName="linNode" presStyleCnt="0"/>
      <dgm:spPr/>
      <dgm:t>
        <a:bodyPr/>
        <a:lstStyle/>
        <a:p>
          <a:endParaRPr lang="en-US"/>
        </a:p>
      </dgm:t>
    </dgm:pt>
    <dgm:pt modelId="{F670F2EB-96E5-4CD6-BC72-F954C3AA3614}" type="pres">
      <dgm:prSet presAssocID="{E6BFF1DA-60CE-46F1-A0B9-D25AEF9F97CA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A7800-4967-484D-8DDC-7495402102E7}" type="pres">
      <dgm:prSet presAssocID="{E6BFF1DA-60CE-46F1-A0B9-D25AEF9F97CA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529C91-0C7D-43E8-B380-2587366C313F}" type="pres">
      <dgm:prSet presAssocID="{B9FB4F1E-F5E9-4B57-94CA-1244B9FD8864}" presName="sp" presStyleCnt="0"/>
      <dgm:spPr/>
      <dgm:t>
        <a:bodyPr/>
        <a:lstStyle/>
        <a:p>
          <a:endParaRPr lang="en-US"/>
        </a:p>
      </dgm:t>
    </dgm:pt>
    <dgm:pt modelId="{8EC4BBC7-1F1A-4227-BF4F-A218DA30A7B4}" type="pres">
      <dgm:prSet presAssocID="{D51BD4F6-D25E-43D5-B97F-7B30613E2927}" presName="linNode" presStyleCnt="0"/>
      <dgm:spPr/>
      <dgm:t>
        <a:bodyPr/>
        <a:lstStyle/>
        <a:p>
          <a:endParaRPr lang="en-US"/>
        </a:p>
      </dgm:t>
    </dgm:pt>
    <dgm:pt modelId="{7DD1BDEA-3C48-44A5-B0A7-2D9B6CE1CE31}" type="pres">
      <dgm:prSet presAssocID="{D51BD4F6-D25E-43D5-B97F-7B30613E2927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2047BB-71F1-4831-948D-E169E3E89FC7}" type="pres">
      <dgm:prSet presAssocID="{D51BD4F6-D25E-43D5-B97F-7B30613E2927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C03F2D-EDF8-AF41-9773-A6BFBA0A0C1E}" srcId="{E6BFF1DA-60CE-46F1-A0B9-D25AEF9F97CA}" destId="{E04E31DB-ED03-F84F-8FB5-108181C84798}" srcOrd="3" destOrd="0" parTransId="{0FFB2DCE-3ACE-F047-967A-F0F63BCDEAFD}" sibTransId="{B1FBB4BA-CDBE-8946-B878-B6D75FD27F8F}"/>
    <dgm:cxn modelId="{FB771184-A5FD-4105-ACBD-C7975C47BC72}" srcId="{4C3CEBFE-A93C-45B7-8444-D27280A76323}" destId="{9FCDCD70-62CF-47FF-8D81-709D0D1F6AB4}" srcOrd="2" destOrd="0" parTransId="{246710A8-67E1-4D19-B7B1-35D227348F4F}" sibTransId="{19889E5C-5F75-4DA0-8A40-A8411A64A789}"/>
    <dgm:cxn modelId="{163D1BD7-86ED-3648-B467-8B74B02290D7}" type="presOf" srcId="{702ED73E-87DC-4E56-B05A-1CF790C18264}" destId="{AB348941-FF60-49FB-B6FC-AF979D4ACAFD}" srcOrd="0" destOrd="0" presId="urn:microsoft.com/office/officeart/2005/8/layout/vList5"/>
    <dgm:cxn modelId="{DE88BF09-C061-0D44-8EF5-F82A3B7663E3}" type="presOf" srcId="{9FCDCD70-62CF-47FF-8D81-709D0D1F6AB4}" destId="{EE366FB6-3179-46B6-AEB5-909E15D07377}" srcOrd="0" destOrd="2" presId="urn:microsoft.com/office/officeart/2005/8/layout/vList5"/>
    <dgm:cxn modelId="{F887ECC5-1F69-4052-8562-54C36DB01211}" srcId="{D51BD4F6-D25E-43D5-B97F-7B30613E2927}" destId="{9E8189C9-DF1D-465B-9D30-CD0CE012D531}" srcOrd="2" destOrd="0" parTransId="{62FAC95C-A1B4-4DAC-891F-729995EC500E}" sibTransId="{5E6005CD-21CF-47CC-99DE-255021F559C5}"/>
    <dgm:cxn modelId="{71B57E42-8661-964C-9369-B8F7B3A259CC}" type="presOf" srcId="{83E0B674-FC17-4C68-9C67-BD99E82B1D24}" destId="{60B4CED0-D2D3-4E3B-B16B-2120AD6BB7A4}" srcOrd="0" destOrd="0" presId="urn:microsoft.com/office/officeart/2005/8/layout/vList5"/>
    <dgm:cxn modelId="{D841FDD1-8414-C54F-BE7F-22109D9C0A81}" type="presOf" srcId="{ECA81C71-951B-E541-85D7-419DFEA2B975}" destId="{1E8A7800-4967-484D-8DDC-7495402102E7}" srcOrd="0" destOrd="2" presId="urn:microsoft.com/office/officeart/2005/8/layout/vList5"/>
    <dgm:cxn modelId="{1C644BFD-58B1-5C41-94DB-122F2BDC9EA2}" srcId="{E6BFF1DA-60CE-46F1-A0B9-D25AEF9F97CA}" destId="{E624D985-47F4-DD42-B48E-EF3593B3A655}" srcOrd="1" destOrd="0" parTransId="{D2DB8907-26B2-224B-B3E0-D86EFDA4F026}" sibTransId="{EAD592F8-0633-854C-AE5C-80025D58FDE3}"/>
    <dgm:cxn modelId="{F39E6FD0-01A2-B446-AC38-03D560F46C25}" type="presOf" srcId="{4C92C9EE-E444-4197-8AC6-59A4A7CE3624}" destId="{1E8A7800-4967-484D-8DDC-7495402102E7}" srcOrd="0" destOrd="0" presId="urn:microsoft.com/office/officeart/2005/8/layout/vList5"/>
    <dgm:cxn modelId="{B7B51A6D-F017-ED4F-B05C-DA9FDBD74A4D}" type="presOf" srcId="{B3E61988-C9DD-4DE6-9366-A5B72B9515B7}" destId="{6E2047BB-71F1-4831-948D-E169E3E89FC7}" srcOrd="0" destOrd="1" presId="urn:microsoft.com/office/officeart/2005/8/layout/vList5"/>
    <dgm:cxn modelId="{DAFCED1F-2564-8042-8524-5D254537ADD5}" type="presOf" srcId="{CD54318B-3B6A-4A43-9604-E8BC63DC1997}" destId="{EE366FB6-3179-46B6-AEB5-909E15D07377}" srcOrd="0" destOrd="1" presId="urn:microsoft.com/office/officeart/2005/8/layout/vList5"/>
    <dgm:cxn modelId="{3257B1AD-9D00-4A30-8D8D-E203449E03C0}" srcId="{702ED73E-87DC-4E56-B05A-1CF790C18264}" destId="{0A4E03EA-F815-4AD9-8ECD-EF7EEF8796D1}" srcOrd="0" destOrd="0" parTransId="{CB954116-89EE-49CE-9859-8EA1B29105AC}" sibTransId="{EA07CF98-0C8A-449C-9258-430AEC1A4544}"/>
    <dgm:cxn modelId="{69AEFC6D-305D-8B45-A077-2850877C190C}" srcId="{E6BFF1DA-60CE-46F1-A0B9-D25AEF9F97CA}" destId="{ECA81C71-951B-E541-85D7-419DFEA2B975}" srcOrd="2" destOrd="0" parTransId="{C2C98EE6-B064-A948-97F5-1B94C8BF5527}" sibTransId="{E71ED795-C6E1-7447-9688-9A4239F83D95}"/>
    <dgm:cxn modelId="{1DFFC68D-3DF7-DB47-9277-B7773D9B2489}" type="presOf" srcId="{41D1DA98-A39D-4668-8EC0-B6BC1495B941}" destId="{EE366FB6-3179-46B6-AEB5-909E15D07377}" srcOrd="0" destOrd="3" presId="urn:microsoft.com/office/officeart/2005/8/layout/vList5"/>
    <dgm:cxn modelId="{A6181B3D-21C1-034C-90FE-D06E5EAE047A}" type="presOf" srcId="{79ABD8C8-C9EE-40B4-BA6C-41AA9AB245A1}" destId="{6E2047BB-71F1-4831-948D-E169E3E89FC7}" srcOrd="0" destOrd="0" presId="urn:microsoft.com/office/officeart/2005/8/layout/vList5"/>
    <dgm:cxn modelId="{5DF9DE42-D2E2-D34A-BD0A-4A945F77D6C5}" type="presOf" srcId="{E624D985-47F4-DD42-B48E-EF3593B3A655}" destId="{1E8A7800-4967-484D-8DDC-7495402102E7}" srcOrd="0" destOrd="1" presId="urn:microsoft.com/office/officeart/2005/8/layout/vList5"/>
    <dgm:cxn modelId="{6D91DDFC-DEDC-445E-918E-FB766F998593}" srcId="{D51BD4F6-D25E-43D5-B97F-7B30613E2927}" destId="{2E6B94C9-2396-466A-B76E-8BB14003D406}" srcOrd="3" destOrd="0" parTransId="{6E71BFB6-2A58-459D-91E2-6D22C65DA399}" sibTransId="{41B4D1CB-AA56-464A-B0D1-77093190EDD5}"/>
    <dgm:cxn modelId="{8D44F63B-4F9D-614E-8C5C-002C4FAC2587}" type="presOf" srcId="{1F732EEB-0B45-426F-9EEC-434FBA739A45}" destId="{EE366FB6-3179-46B6-AEB5-909E15D07377}" srcOrd="0" destOrd="0" presId="urn:microsoft.com/office/officeart/2005/8/layout/vList5"/>
    <dgm:cxn modelId="{F856A9EC-362E-7747-BAC0-2BF6ED5F93BA}" type="presOf" srcId="{9E8189C9-DF1D-465B-9D30-CD0CE012D531}" destId="{6E2047BB-71F1-4831-948D-E169E3E89FC7}" srcOrd="0" destOrd="2" presId="urn:microsoft.com/office/officeart/2005/8/layout/vList5"/>
    <dgm:cxn modelId="{A73B9544-B995-B848-97FC-C85F90E1A82C}" type="presOf" srcId="{E04E31DB-ED03-F84F-8FB5-108181C84798}" destId="{1E8A7800-4967-484D-8DDC-7495402102E7}" srcOrd="0" destOrd="3" presId="urn:microsoft.com/office/officeart/2005/8/layout/vList5"/>
    <dgm:cxn modelId="{EFA984F2-A08F-4D02-B01C-1722DC803161}" srcId="{83E0B674-FC17-4C68-9C67-BD99E82B1D24}" destId="{702ED73E-87DC-4E56-B05A-1CF790C18264}" srcOrd="0" destOrd="0" parTransId="{27D7BF6E-012E-4165-A6FB-0C86943C35B9}" sibTransId="{ABDEFA56-D34D-4642-823E-AD77AA89C80E}"/>
    <dgm:cxn modelId="{0BDEDC18-1563-4B58-85CD-412FB761B850}" srcId="{83E0B674-FC17-4C68-9C67-BD99E82B1D24}" destId="{4C3CEBFE-A93C-45B7-8444-D27280A76323}" srcOrd="1" destOrd="0" parTransId="{3D4E8955-AF7B-4F4D-8E2A-F0A45D20B06B}" sibTransId="{7260986A-4233-4560-9360-3EC80D1C1398}"/>
    <dgm:cxn modelId="{095B12AB-B2CD-49E3-A595-6CA393820236}" srcId="{D51BD4F6-D25E-43D5-B97F-7B30613E2927}" destId="{79ABD8C8-C9EE-40B4-BA6C-41AA9AB245A1}" srcOrd="0" destOrd="0" parTransId="{7F3945B7-0B28-466C-BF92-4DD61930CE23}" sibTransId="{68CBC984-AAA1-471C-92B9-4DFBFF187955}"/>
    <dgm:cxn modelId="{8DC73939-F314-4B09-8DF1-B7EE9675D19B}" srcId="{D51BD4F6-D25E-43D5-B97F-7B30613E2927}" destId="{B3E61988-C9DD-4DE6-9366-A5B72B9515B7}" srcOrd="1" destOrd="0" parTransId="{8632154F-C2FB-4E42-9B9D-15647AB05DDB}" sibTransId="{3900D8B8-4D36-4CD0-BF2C-762545AF54CC}"/>
    <dgm:cxn modelId="{CBA01D37-E7F2-5949-AC5A-C73AC736BEE0}" type="presOf" srcId="{0A4E03EA-F815-4AD9-8ECD-EF7EEF8796D1}" destId="{4A832C77-5B43-423B-B5D4-229DCDAA6099}" srcOrd="0" destOrd="0" presId="urn:microsoft.com/office/officeart/2005/8/layout/vList5"/>
    <dgm:cxn modelId="{6C561BC6-FE5F-A546-8E1C-1E668E258951}" type="presOf" srcId="{2E6B94C9-2396-466A-B76E-8BB14003D406}" destId="{6E2047BB-71F1-4831-948D-E169E3E89FC7}" srcOrd="0" destOrd="3" presId="urn:microsoft.com/office/officeart/2005/8/layout/vList5"/>
    <dgm:cxn modelId="{3DA386CD-9121-44F4-B532-D4B2BDCE2606}" srcId="{4C3CEBFE-A93C-45B7-8444-D27280A76323}" destId="{CD54318B-3B6A-4A43-9604-E8BC63DC1997}" srcOrd="1" destOrd="0" parTransId="{55094450-7E39-45D1-AFD0-DB5905AFBC49}" sibTransId="{11ABE6A9-AD35-417B-87D5-B3BBC543C259}"/>
    <dgm:cxn modelId="{AC9B08A8-2CEF-42A5-BB5C-BAC7E15DEC42}" srcId="{83E0B674-FC17-4C68-9C67-BD99E82B1D24}" destId="{D51BD4F6-D25E-43D5-B97F-7B30613E2927}" srcOrd="3" destOrd="0" parTransId="{9EB6657D-4427-4673-A785-A9B1EDE9C1CA}" sibTransId="{489CA2DB-758A-40A0-9BE3-905E815A7AD1}"/>
    <dgm:cxn modelId="{CC01D512-5079-1443-A287-759AECEE2C57}" type="presOf" srcId="{E6BFF1DA-60CE-46F1-A0B9-D25AEF9F97CA}" destId="{F670F2EB-96E5-4CD6-BC72-F954C3AA3614}" srcOrd="0" destOrd="0" presId="urn:microsoft.com/office/officeart/2005/8/layout/vList5"/>
    <dgm:cxn modelId="{22E74802-E9F8-F34E-9DE2-BD07D8179069}" type="presOf" srcId="{4C3CEBFE-A93C-45B7-8444-D27280A76323}" destId="{96FD26A3-896B-47E8-B15C-69EA44B48A97}" srcOrd="0" destOrd="0" presId="urn:microsoft.com/office/officeart/2005/8/layout/vList5"/>
    <dgm:cxn modelId="{D0442F3A-3B05-B34B-922C-C3BB98B9A2AF}" type="presOf" srcId="{D51BD4F6-D25E-43D5-B97F-7B30613E2927}" destId="{7DD1BDEA-3C48-44A5-B0A7-2D9B6CE1CE31}" srcOrd="0" destOrd="0" presId="urn:microsoft.com/office/officeart/2005/8/layout/vList5"/>
    <dgm:cxn modelId="{3637EBD1-C03A-4564-ACC4-BEC0DF84FA0F}" srcId="{4C3CEBFE-A93C-45B7-8444-D27280A76323}" destId="{41D1DA98-A39D-4668-8EC0-B6BC1495B941}" srcOrd="3" destOrd="0" parTransId="{6A87E75E-0D0C-495D-9185-9628F594B6DA}" sibTransId="{C3E410E9-1FF9-4653-B94F-2B6EF0086C15}"/>
    <dgm:cxn modelId="{04CBEA3B-74F2-45F8-B80E-C4551E3F109A}" srcId="{4C3CEBFE-A93C-45B7-8444-D27280A76323}" destId="{1F732EEB-0B45-426F-9EEC-434FBA739A45}" srcOrd="0" destOrd="0" parTransId="{7AD202DF-FA6D-4363-8240-074598DA8FD0}" sibTransId="{9A670E9C-52AF-4608-BF58-C2C3173D7826}"/>
    <dgm:cxn modelId="{FD5E3263-3FF6-44A0-8678-D2FA07C357D7}" srcId="{E6BFF1DA-60CE-46F1-A0B9-D25AEF9F97CA}" destId="{4C92C9EE-E444-4197-8AC6-59A4A7CE3624}" srcOrd="0" destOrd="0" parTransId="{A002505A-0853-47B7-931F-5A8864D4E400}" sibTransId="{C173478D-7563-4E6F-8738-A9361C367FB7}"/>
    <dgm:cxn modelId="{C1AE59D3-59AE-4D32-B3E4-99621D4A88D5}" srcId="{83E0B674-FC17-4C68-9C67-BD99E82B1D24}" destId="{E6BFF1DA-60CE-46F1-A0B9-D25AEF9F97CA}" srcOrd="2" destOrd="0" parTransId="{9C476F34-0C35-449A-B751-799C279CE4D4}" sibTransId="{B9FB4F1E-F5E9-4B57-94CA-1244B9FD8864}"/>
    <dgm:cxn modelId="{2DC75994-1003-3E44-B111-03061F59073A}" type="presParOf" srcId="{60B4CED0-D2D3-4E3B-B16B-2120AD6BB7A4}" destId="{5E488434-3C53-4DBA-B588-2DAD6C2B8009}" srcOrd="0" destOrd="0" presId="urn:microsoft.com/office/officeart/2005/8/layout/vList5"/>
    <dgm:cxn modelId="{665B5970-08FF-2448-B540-E943F7CB5976}" type="presParOf" srcId="{5E488434-3C53-4DBA-B588-2DAD6C2B8009}" destId="{AB348941-FF60-49FB-B6FC-AF979D4ACAFD}" srcOrd="0" destOrd="0" presId="urn:microsoft.com/office/officeart/2005/8/layout/vList5"/>
    <dgm:cxn modelId="{8E240EDC-BF73-BE4E-AFA3-8533FBDBE0BC}" type="presParOf" srcId="{5E488434-3C53-4DBA-B588-2DAD6C2B8009}" destId="{4A832C77-5B43-423B-B5D4-229DCDAA6099}" srcOrd="1" destOrd="0" presId="urn:microsoft.com/office/officeart/2005/8/layout/vList5"/>
    <dgm:cxn modelId="{CE75B009-6040-AD44-8C55-E1B1CE99FEBF}" type="presParOf" srcId="{60B4CED0-D2D3-4E3B-B16B-2120AD6BB7A4}" destId="{A0BF1E3B-C3DC-4770-A2AB-CD4BC23B33CD}" srcOrd="1" destOrd="0" presId="urn:microsoft.com/office/officeart/2005/8/layout/vList5"/>
    <dgm:cxn modelId="{8320425D-4A4A-C849-B077-48B6A0878F1B}" type="presParOf" srcId="{60B4CED0-D2D3-4E3B-B16B-2120AD6BB7A4}" destId="{7B6B7AF0-EE58-47B3-A398-79A813B6F59E}" srcOrd="2" destOrd="0" presId="urn:microsoft.com/office/officeart/2005/8/layout/vList5"/>
    <dgm:cxn modelId="{C317BF65-7441-9646-BB1D-2E1543CA5566}" type="presParOf" srcId="{7B6B7AF0-EE58-47B3-A398-79A813B6F59E}" destId="{96FD26A3-896B-47E8-B15C-69EA44B48A97}" srcOrd="0" destOrd="0" presId="urn:microsoft.com/office/officeart/2005/8/layout/vList5"/>
    <dgm:cxn modelId="{26DB1EBE-E5CD-DB4E-8CEC-987FE4D0E755}" type="presParOf" srcId="{7B6B7AF0-EE58-47B3-A398-79A813B6F59E}" destId="{EE366FB6-3179-46B6-AEB5-909E15D07377}" srcOrd="1" destOrd="0" presId="urn:microsoft.com/office/officeart/2005/8/layout/vList5"/>
    <dgm:cxn modelId="{FE9C9722-DED5-C240-8BFD-4EB555AB2443}" type="presParOf" srcId="{60B4CED0-D2D3-4E3B-B16B-2120AD6BB7A4}" destId="{6E82AAD0-0705-4E63-B901-E4ECB7889709}" srcOrd="3" destOrd="0" presId="urn:microsoft.com/office/officeart/2005/8/layout/vList5"/>
    <dgm:cxn modelId="{FA744233-1193-0347-B1FD-5B0491280F64}" type="presParOf" srcId="{60B4CED0-D2D3-4E3B-B16B-2120AD6BB7A4}" destId="{6BE4830B-14E9-4519-AA71-CDF6CF188DEC}" srcOrd="4" destOrd="0" presId="urn:microsoft.com/office/officeart/2005/8/layout/vList5"/>
    <dgm:cxn modelId="{CBDC4337-D16A-FF49-83A0-BDDA4FB6D3B4}" type="presParOf" srcId="{6BE4830B-14E9-4519-AA71-CDF6CF188DEC}" destId="{F670F2EB-96E5-4CD6-BC72-F954C3AA3614}" srcOrd="0" destOrd="0" presId="urn:microsoft.com/office/officeart/2005/8/layout/vList5"/>
    <dgm:cxn modelId="{3C4365E1-B1F2-4246-A468-36029322BE15}" type="presParOf" srcId="{6BE4830B-14E9-4519-AA71-CDF6CF188DEC}" destId="{1E8A7800-4967-484D-8DDC-7495402102E7}" srcOrd="1" destOrd="0" presId="urn:microsoft.com/office/officeart/2005/8/layout/vList5"/>
    <dgm:cxn modelId="{B80B94EA-F629-4549-B723-F845F2160687}" type="presParOf" srcId="{60B4CED0-D2D3-4E3B-B16B-2120AD6BB7A4}" destId="{05529C91-0C7D-43E8-B380-2587366C313F}" srcOrd="5" destOrd="0" presId="urn:microsoft.com/office/officeart/2005/8/layout/vList5"/>
    <dgm:cxn modelId="{E477D3CD-CF89-804F-B353-D0FDBB1212C2}" type="presParOf" srcId="{60B4CED0-D2D3-4E3B-B16B-2120AD6BB7A4}" destId="{8EC4BBC7-1F1A-4227-BF4F-A218DA30A7B4}" srcOrd="6" destOrd="0" presId="urn:microsoft.com/office/officeart/2005/8/layout/vList5"/>
    <dgm:cxn modelId="{7372690A-0D15-1B41-9F43-05C1FB819CF4}" type="presParOf" srcId="{8EC4BBC7-1F1A-4227-BF4F-A218DA30A7B4}" destId="{7DD1BDEA-3C48-44A5-B0A7-2D9B6CE1CE31}" srcOrd="0" destOrd="0" presId="urn:microsoft.com/office/officeart/2005/8/layout/vList5"/>
    <dgm:cxn modelId="{4EB69AC3-5ECF-EE41-8306-BED5FAE73103}" type="presParOf" srcId="{8EC4BBC7-1F1A-4227-BF4F-A218DA30A7B4}" destId="{6E2047BB-71F1-4831-948D-E169E3E89FC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63DAEB-7E79-4A1E-AE09-240ADC5F4345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F78AD3-1A78-47AC-963F-DE7E0A655E05}">
      <dgm:prSet/>
      <dgm:spPr/>
      <dgm:t>
        <a:bodyPr/>
        <a:lstStyle/>
        <a:p>
          <a:pPr rtl="0"/>
          <a:r>
            <a:rPr lang="en-US" dirty="0" smtClean="0"/>
            <a:t>Tags</a:t>
          </a:r>
          <a:endParaRPr lang="en-US" dirty="0"/>
        </a:p>
      </dgm:t>
    </dgm:pt>
    <dgm:pt modelId="{0B066421-F033-463D-AB34-3CC64ACA4202}" type="parTrans" cxnId="{CBC97DF7-9FEB-4461-B48A-308D0EF855E8}">
      <dgm:prSet/>
      <dgm:spPr/>
      <dgm:t>
        <a:bodyPr/>
        <a:lstStyle/>
        <a:p>
          <a:endParaRPr lang="en-US"/>
        </a:p>
      </dgm:t>
    </dgm:pt>
    <dgm:pt modelId="{581EEDF1-E8B1-46B8-B41B-EE99BA4FBC0C}" type="sibTrans" cxnId="{CBC97DF7-9FEB-4461-B48A-308D0EF855E8}">
      <dgm:prSet/>
      <dgm:spPr/>
      <dgm:t>
        <a:bodyPr/>
        <a:lstStyle/>
        <a:p>
          <a:endParaRPr lang="en-US"/>
        </a:p>
      </dgm:t>
    </dgm:pt>
    <dgm:pt modelId="{07AD9472-9BE7-4297-A0AC-F954E7F379B9}">
      <dgm:prSet/>
      <dgm:spPr/>
      <dgm:t>
        <a:bodyPr/>
        <a:lstStyle/>
        <a:p>
          <a:pPr rtl="0"/>
          <a:r>
            <a:rPr lang="en-US" smtClean="0"/>
            <a:t>Asset Tags</a:t>
          </a:r>
          <a:endParaRPr lang="en-US"/>
        </a:p>
      </dgm:t>
    </dgm:pt>
    <dgm:pt modelId="{5AA28D13-592F-4FF9-987D-09DEC9D57897}" type="parTrans" cxnId="{C1F15AD4-B9B7-4BA1-A9CF-014FDAA67CCE}">
      <dgm:prSet/>
      <dgm:spPr/>
      <dgm:t>
        <a:bodyPr/>
        <a:lstStyle/>
        <a:p>
          <a:endParaRPr lang="en-US"/>
        </a:p>
      </dgm:t>
    </dgm:pt>
    <dgm:pt modelId="{B386A13E-BE68-4B71-AB77-6FBDF94BF7E2}" type="sibTrans" cxnId="{C1F15AD4-B9B7-4BA1-A9CF-014FDAA67CCE}">
      <dgm:prSet/>
      <dgm:spPr/>
      <dgm:t>
        <a:bodyPr/>
        <a:lstStyle/>
        <a:p>
          <a:endParaRPr lang="en-US"/>
        </a:p>
      </dgm:t>
    </dgm:pt>
    <dgm:pt modelId="{8D9390E9-3464-49B9-82A2-3EB70329A71F}">
      <dgm:prSet/>
      <dgm:spPr/>
      <dgm:t>
        <a:bodyPr/>
        <a:lstStyle/>
        <a:p>
          <a:pPr rtl="0"/>
          <a:r>
            <a:rPr lang="en-US" dirty="0" smtClean="0"/>
            <a:t>Sensor Tags</a:t>
          </a:r>
          <a:endParaRPr lang="en-US" dirty="0"/>
        </a:p>
      </dgm:t>
    </dgm:pt>
    <dgm:pt modelId="{A5F146CE-EA21-48EE-BD7C-785C5DA864F4}" type="parTrans" cxnId="{809284D9-60D0-4453-B3E9-539B98896DB3}">
      <dgm:prSet/>
      <dgm:spPr/>
      <dgm:t>
        <a:bodyPr/>
        <a:lstStyle/>
        <a:p>
          <a:endParaRPr lang="en-US"/>
        </a:p>
      </dgm:t>
    </dgm:pt>
    <dgm:pt modelId="{16D88A52-F5B1-4DE8-9B72-3BF310CD9350}" type="sibTrans" cxnId="{809284D9-60D0-4453-B3E9-539B98896DB3}">
      <dgm:prSet/>
      <dgm:spPr/>
      <dgm:t>
        <a:bodyPr/>
        <a:lstStyle/>
        <a:p>
          <a:endParaRPr lang="en-US"/>
        </a:p>
      </dgm:t>
    </dgm:pt>
    <dgm:pt modelId="{4E772B22-04E1-4AF1-8D2B-ECEABE344B15}">
      <dgm:prSet/>
      <dgm:spPr/>
      <dgm:t>
        <a:bodyPr/>
        <a:lstStyle/>
        <a:p>
          <a:pPr rtl="0"/>
          <a:r>
            <a:rPr lang="en-US" dirty="0" smtClean="0"/>
            <a:t>Readers</a:t>
          </a:r>
          <a:endParaRPr lang="en-US" dirty="0"/>
        </a:p>
      </dgm:t>
    </dgm:pt>
    <dgm:pt modelId="{315D0799-53E3-48CD-A7F2-CE9D9455708B}" type="parTrans" cxnId="{7BAB4194-42A2-4499-B133-3E58415CFDB2}">
      <dgm:prSet/>
      <dgm:spPr/>
      <dgm:t>
        <a:bodyPr/>
        <a:lstStyle/>
        <a:p>
          <a:endParaRPr lang="en-US"/>
        </a:p>
      </dgm:t>
    </dgm:pt>
    <dgm:pt modelId="{EDCFDDE8-7907-490E-85D7-4C0D41C65D04}" type="sibTrans" cxnId="{7BAB4194-42A2-4499-B133-3E58415CFDB2}">
      <dgm:prSet/>
      <dgm:spPr/>
      <dgm:t>
        <a:bodyPr/>
        <a:lstStyle/>
        <a:p>
          <a:endParaRPr lang="en-US"/>
        </a:p>
      </dgm:t>
    </dgm:pt>
    <dgm:pt modelId="{ADDF48FD-CCBA-47E9-B4F8-320C37483878}">
      <dgm:prSet/>
      <dgm:spPr/>
      <dgm:t>
        <a:bodyPr/>
        <a:lstStyle/>
        <a:p>
          <a:pPr rtl="0"/>
          <a:r>
            <a:rPr lang="en-US" dirty="0" smtClean="0"/>
            <a:t>Wired</a:t>
          </a:r>
          <a:endParaRPr lang="en-US" dirty="0"/>
        </a:p>
      </dgm:t>
    </dgm:pt>
    <dgm:pt modelId="{30A5B3A0-22CA-4745-9F47-AE9113CB5106}" type="parTrans" cxnId="{05AC1CCB-81A3-468D-9692-B1C48C623364}">
      <dgm:prSet/>
      <dgm:spPr/>
      <dgm:t>
        <a:bodyPr/>
        <a:lstStyle/>
        <a:p>
          <a:endParaRPr lang="en-US"/>
        </a:p>
      </dgm:t>
    </dgm:pt>
    <dgm:pt modelId="{25DE0CBD-2183-4931-8CFB-1E2D75CF030E}" type="sibTrans" cxnId="{05AC1CCB-81A3-468D-9692-B1C48C623364}">
      <dgm:prSet/>
      <dgm:spPr/>
      <dgm:t>
        <a:bodyPr/>
        <a:lstStyle/>
        <a:p>
          <a:endParaRPr lang="en-US"/>
        </a:p>
      </dgm:t>
    </dgm:pt>
    <dgm:pt modelId="{7FA83A85-919D-42CB-9A18-06BB8F52E107}">
      <dgm:prSet/>
      <dgm:spPr/>
      <dgm:t>
        <a:bodyPr/>
        <a:lstStyle/>
        <a:p>
          <a:pPr rtl="0"/>
          <a:r>
            <a:rPr lang="en-US" dirty="0" smtClean="0"/>
            <a:t>Middleware</a:t>
          </a:r>
          <a:endParaRPr lang="en-US" dirty="0"/>
        </a:p>
      </dgm:t>
    </dgm:pt>
    <dgm:pt modelId="{7A2E494E-A3FF-4BEE-BBF7-F1F64817726B}" type="parTrans" cxnId="{CB29E4C0-F612-4B48-902C-97138A0B6CFB}">
      <dgm:prSet/>
      <dgm:spPr/>
      <dgm:t>
        <a:bodyPr/>
        <a:lstStyle/>
        <a:p>
          <a:endParaRPr lang="en-US"/>
        </a:p>
      </dgm:t>
    </dgm:pt>
    <dgm:pt modelId="{A0BEDC35-E6E4-4F57-8CD0-C11AA119CF5C}" type="sibTrans" cxnId="{CB29E4C0-F612-4B48-902C-97138A0B6CFB}">
      <dgm:prSet/>
      <dgm:spPr/>
      <dgm:t>
        <a:bodyPr/>
        <a:lstStyle/>
        <a:p>
          <a:endParaRPr lang="en-US"/>
        </a:p>
      </dgm:t>
    </dgm:pt>
    <dgm:pt modelId="{A78A32C7-3F0F-45E1-B204-D859D92011E4}">
      <dgm:prSet/>
      <dgm:spPr/>
      <dgm:t>
        <a:bodyPr/>
        <a:lstStyle/>
        <a:p>
          <a:pPr rtl="0"/>
          <a:r>
            <a:rPr lang="en-US" smtClean="0"/>
            <a:t>Zone Manager</a:t>
          </a:r>
          <a:endParaRPr lang="en-US"/>
        </a:p>
      </dgm:t>
    </dgm:pt>
    <dgm:pt modelId="{8DB4F0B6-D6A3-49CD-AF9B-3C8ECC056D47}" type="parTrans" cxnId="{4D206972-4189-4931-AB6F-0095168862E5}">
      <dgm:prSet/>
      <dgm:spPr/>
      <dgm:t>
        <a:bodyPr/>
        <a:lstStyle/>
        <a:p>
          <a:endParaRPr lang="en-US"/>
        </a:p>
      </dgm:t>
    </dgm:pt>
    <dgm:pt modelId="{50205D98-8FC6-4C2F-9584-DC5D78BF52E7}" type="sibTrans" cxnId="{4D206972-4189-4931-AB6F-0095168862E5}">
      <dgm:prSet/>
      <dgm:spPr/>
      <dgm:t>
        <a:bodyPr/>
        <a:lstStyle/>
        <a:p>
          <a:endParaRPr lang="en-US"/>
        </a:p>
      </dgm:t>
    </dgm:pt>
    <dgm:pt modelId="{49E1E078-6BAC-4496-883D-00EAA2D559AC}">
      <dgm:prSet/>
      <dgm:spPr/>
      <dgm:t>
        <a:bodyPr/>
        <a:lstStyle/>
        <a:p>
          <a:pPr rtl="0"/>
          <a:r>
            <a:rPr lang="en-US" dirty="0" smtClean="0"/>
            <a:t>Applications</a:t>
          </a:r>
          <a:endParaRPr lang="en-US" dirty="0"/>
        </a:p>
      </dgm:t>
    </dgm:pt>
    <dgm:pt modelId="{B3C34DC5-C881-4CD0-B027-358D86D7810C}" type="parTrans" cxnId="{214931CA-B9D4-4893-8B0F-313214A4172D}">
      <dgm:prSet/>
      <dgm:spPr/>
      <dgm:t>
        <a:bodyPr/>
        <a:lstStyle/>
        <a:p>
          <a:endParaRPr lang="en-US"/>
        </a:p>
      </dgm:t>
    </dgm:pt>
    <dgm:pt modelId="{E5B9E095-3E6D-48EE-8652-B3DDF13CCF9D}" type="sibTrans" cxnId="{214931CA-B9D4-4893-8B0F-313214A4172D}">
      <dgm:prSet/>
      <dgm:spPr/>
      <dgm:t>
        <a:bodyPr/>
        <a:lstStyle/>
        <a:p>
          <a:endParaRPr lang="en-US"/>
        </a:p>
      </dgm:t>
    </dgm:pt>
    <dgm:pt modelId="{051FF0AA-E3F0-47AC-877E-B593954281F1}">
      <dgm:prSet/>
      <dgm:spPr/>
      <dgm:t>
        <a:bodyPr/>
        <a:lstStyle/>
        <a:p>
          <a:pPr rtl="0"/>
          <a:r>
            <a:rPr lang="en-US" dirty="0" smtClean="0"/>
            <a:t>Asset Manager</a:t>
          </a:r>
          <a:endParaRPr lang="en-US" dirty="0"/>
        </a:p>
      </dgm:t>
    </dgm:pt>
    <dgm:pt modelId="{F0DDCC08-2B3B-48FC-B048-ECF48D46D3D6}" type="parTrans" cxnId="{079FE9CB-D1DC-4A74-B041-1708173504BF}">
      <dgm:prSet/>
      <dgm:spPr/>
      <dgm:t>
        <a:bodyPr/>
        <a:lstStyle/>
        <a:p>
          <a:endParaRPr lang="en-US"/>
        </a:p>
      </dgm:t>
    </dgm:pt>
    <dgm:pt modelId="{C52FDFAC-75D1-4A5F-9CA6-96C486CDA816}" type="sibTrans" cxnId="{079FE9CB-D1DC-4A74-B041-1708173504BF}">
      <dgm:prSet/>
      <dgm:spPr/>
      <dgm:t>
        <a:bodyPr/>
        <a:lstStyle/>
        <a:p>
          <a:endParaRPr lang="en-US"/>
        </a:p>
      </dgm:t>
    </dgm:pt>
    <dgm:pt modelId="{6E01F270-EB75-4688-8796-63B14889C703}">
      <dgm:prSet/>
      <dgm:spPr/>
      <dgm:t>
        <a:bodyPr/>
        <a:lstStyle/>
        <a:p>
          <a:pPr rtl="0"/>
          <a:endParaRPr lang="en-US" dirty="0"/>
        </a:p>
      </dgm:t>
    </dgm:pt>
    <dgm:pt modelId="{2D2A73F9-FE41-478D-8723-0D601D745AD8}" type="parTrans" cxnId="{ECB6B7BA-DD54-4435-A67D-BBDCDD67988E}">
      <dgm:prSet/>
      <dgm:spPr/>
      <dgm:t>
        <a:bodyPr/>
        <a:lstStyle/>
        <a:p>
          <a:endParaRPr lang="en-US"/>
        </a:p>
      </dgm:t>
    </dgm:pt>
    <dgm:pt modelId="{D490CC39-3565-4139-B54F-97F4E86A40B9}" type="sibTrans" cxnId="{ECB6B7BA-DD54-4435-A67D-BBDCDD67988E}">
      <dgm:prSet/>
      <dgm:spPr/>
      <dgm:t>
        <a:bodyPr/>
        <a:lstStyle/>
        <a:p>
          <a:endParaRPr lang="en-US"/>
        </a:p>
      </dgm:t>
    </dgm:pt>
    <dgm:pt modelId="{97147385-E0F5-45AA-B26E-E0F892AD44B9}">
      <dgm:prSet/>
      <dgm:spPr/>
      <dgm:t>
        <a:bodyPr/>
        <a:lstStyle/>
        <a:p>
          <a:pPr rtl="0"/>
          <a:r>
            <a:rPr lang="en-US" dirty="0" smtClean="0"/>
            <a:t>Wi-Fi </a:t>
          </a:r>
          <a:endParaRPr lang="en-US" dirty="0"/>
        </a:p>
      </dgm:t>
    </dgm:pt>
    <dgm:pt modelId="{03A07A94-9D63-463B-BE54-05BBAE4C7F0C}" type="parTrans" cxnId="{3D1A47DA-F97E-4339-AB86-63C4F02267D9}">
      <dgm:prSet/>
      <dgm:spPr/>
      <dgm:t>
        <a:bodyPr/>
        <a:lstStyle/>
        <a:p>
          <a:endParaRPr lang="en-US"/>
        </a:p>
      </dgm:t>
    </dgm:pt>
    <dgm:pt modelId="{EC1E4B6D-9096-4472-AEDF-B849BB0E6653}" type="sibTrans" cxnId="{3D1A47DA-F97E-4339-AB86-63C4F02267D9}">
      <dgm:prSet/>
      <dgm:spPr/>
      <dgm:t>
        <a:bodyPr/>
        <a:lstStyle/>
        <a:p>
          <a:endParaRPr lang="en-US"/>
        </a:p>
      </dgm:t>
    </dgm:pt>
    <dgm:pt modelId="{1C6DE3D0-54EB-0643-98CB-632858674A1B}">
      <dgm:prSet/>
      <dgm:spPr/>
      <dgm:t>
        <a:bodyPr/>
        <a:lstStyle/>
        <a:p>
          <a:pPr rtl="0"/>
          <a:r>
            <a:rPr lang="en-US" dirty="0" smtClean="0"/>
            <a:t>RTLS Devices</a:t>
          </a:r>
          <a:endParaRPr lang="en-US" dirty="0"/>
        </a:p>
      </dgm:t>
    </dgm:pt>
    <dgm:pt modelId="{9DAFD3C8-C662-214F-82F8-F151DB22BD42}" type="parTrans" cxnId="{FB6821D7-4B0D-D141-BAC6-2D9E329547A9}">
      <dgm:prSet/>
      <dgm:spPr/>
      <dgm:t>
        <a:bodyPr/>
        <a:lstStyle/>
        <a:p>
          <a:endParaRPr lang="en-US"/>
        </a:p>
      </dgm:t>
    </dgm:pt>
    <dgm:pt modelId="{D833B359-DF20-E745-BD4B-B24EFE44DC89}" type="sibTrans" cxnId="{FB6821D7-4B0D-D141-BAC6-2D9E329547A9}">
      <dgm:prSet/>
      <dgm:spPr/>
      <dgm:t>
        <a:bodyPr/>
        <a:lstStyle/>
        <a:p>
          <a:endParaRPr lang="en-US"/>
        </a:p>
      </dgm:t>
    </dgm:pt>
    <dgm:pt modelId="{1BE4508E-8AA3-4B47-BEEE-D3443F6E183F}">
      <dgm:prSet/>
      <dgm:spPr/>
      <dgm:t>
        <a:bodyPr/>
        <a:lstStyle/>
        <a:p>
          <a:pPr rtl="0"/>
          <a:r>
            <a:rPr lang="en-US" dirty="0" smtClean="0"/>
            <a:t>Rooms</a:t>
          </a:r>
          <a:endParaRPr lang="en-US" dirty="0"/>
        </a:p>
      </dgm:t>
    </dgm:pt>
    <dgm:pt modelId="{3DF471DA-5D3E-E14E-A918-4FC9BD4FF7BB}" type="parTrans" cxnId="{64588B70-C5BE-7643-BC1A-2215B99B143A}">
      <dgm:prSet/>
      <dgm:spPr/>
      <dgm:t>
        <a:bodyPr/>
        <a:lstStyle/>
        <a:p>
          <a:endParaRPr lang="en-US"/>
        </a:p>
      </dgm:t>
    </dgm:pt>
    <dgm:pt modelId="{153DE557-DB8A-9E48-9C7E-D2433870BA29}" type="sibTrans" cxnId="{64588B70-C5BE-7643-BC1A-2215B99B143A}">
      <dgm:prSet/>
      <dgm:spPr/>
      <dgm:t>
        <a:bodyPr/>
        <a:lstStyle/>
        <a:p>
          <a:endParaRPr lang="en-US"/>
        </a:p>
      </dgm:t>
    </dgm:pt>
    <dgm:pt modelId="{C727723D-0082-524D-94CA-353EA4CC808B}">
      <dgm:prSet/>
      <dgm:spPr/>
      <dgm:t>
        <a:bodyPr/>
        <a:lstStyle/>
        <a:p>
          <a:pPr rtl="0"/>
          <a:r>
            <a:rPr lang="en-US" dirty="0" smtClean="0"/>
            <a:t>IT Racks</a:t>
          </a:r>
          <a:endParaRPr lang="en-US" dirty="0"/>
        </a:p>
      </dgm:t>
    </dgm:pt>
    <dgm:pt modelId="{B9F79E6F-E120-6E4C-8FF4-A983C5F37D5D}" type="parTrans" cxnId="{C865CA58-C38E-A14A-A5FD-1EF21CA4467D}">
      <dgm:prSet/>
      <dgm:spPr/>
      <dgm:t>
        <a:bodyPr/>
        <a:lstStyle/>
        <a:p>
          <a:endParaRPr lang="en-US"/>
        </a:p>
      </dgm:t>
    </dgm:pt>
    <dgm:pt modelId="{EFD42D5E-EF80-F649-993B-CF3F9B2C9DC5}" type="sibTrans" cxnId="{C865CA58-C38E-A14A-A5FD-1EF21CA4467D}">
      <dgm:prSet/>
      <dgm:spPr/>
      <dgm:t>
        <a:bodyPr/>
        <a:lstStyle/>
        <a:p>
          <a:endParaRPr lang="en-US"/>
        </a:p>
      </dgm:t>
    </dgm:pt>
    <dgm:pt modelId="{5E27F298-22DD-BC41-9A4A-FADE0DDC64E5}">
      <dgm:prSet/>
      <dgm:spPr/>
      <dgm:t>
        <a:bodyPr/>
        <a:lstStyle/>
        <a:p>
          <a:pPr rtl="0"/>
          <a:r>
            <a:rPr lang="en-US" dirty="0" smtClean="0"/>
            <a:t>Proximity</a:t>
          </a:r>
          <a:endParaRPr lang="en-US" dirty="0"/>
        </a:p>
      </dgm:t>
    </dgm:pt>
    <dgm:pt modelId="{395A9CC7-8CEB-2B4F-82D1-C1D49D0FC710}" type="parTrans" cxnId="{2D6B94C4-6FD7-CB44-909D-CC03F98A4870}">
      <dgm:prSet/>
      <dgm:spPr/>
      <dgm:t>
        <a:bodyPr/>
        <a:lstStyle/>
        <a:p>
          <a:endParaRPr lang="en-US"/>
        </a:p>
      </dgm:t>
    </dgm:pt>
    <dgm:pt modelId="{2585134D-BDFD-2547-AC7E-372C5844F870}" type="sibTrans" cxnId="{2D6B94C4-6FD7-CB44-909D-CC03F98A4870}">
      <dgm:prSet/>
      <dgm:spPr/>
      <dgm:t>
        <a:bodyPr/>
        <a:lstStyle/>
        <a:p>
          <a:endParaRPr lang="en-US"/>
        </a:p>
      </dgm:t>
    </dgm:pt>
    <dgm:pt modelId="{974B6A3C-4D18-544D-A78E-ABC180561391}">
      <dgm:prSet/>
      <dgm:spPr/>
      <dgm:t>
        <a:bodyPr/>
        <a:lstStyle/>
        <a:p>
          <a:pPr rtl="0"/>
          <a:r>
            <a:rPr lang="en-US" dirty="0" smtClean="0"/>
            <a:t>Asset Manager Mobile</a:t>
          </a:r>
          <a:endParaRPr lang="en-US" dirty="0"/>
        </a:p>
      </dgm:t>
    </dgm:pt>
    <dgm:pt modelId="{2E8BFCB7-0A09-BB48-8D67-D3E755ACFFCB}" type="parTrans" cxnId="{B3BED7E6-9FF6-464E-9EDB-BC517ED60403}">
      <dgm:prSet/>
      <dgm:spPr/>
    </dgm:pt>
    <dgm:pt modelId="{8E122C08-A02E-D34F-A045-6EE941A49596}" type="sibTrans" cxnId="{B3BED7E6-9FF6-464E-9EDB-BC517ED60403}">
      <dgm:prSet/>
      <dgm:spPr/>
    </dgm:pt>
    <dgm:pt modelId="{8DC5B900-C6F8-48FD-A9F6-7838C9EF40F2}" type="pres">
      <dgm:prSet presAssocID="{E563DAEB-7E79-4A1E-AE09-240ADC5F434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1544FD-74BD-4D0E-8CE7-467C6F6DCDBE}" type="pres">
      <dgm:prSet presAssocID="{E563DAEB-7E79-4A1E-AE09-240ADC5F4345}" presName="bkgdShp" presStyleLbl="alignAccFollowNode1" presStyleIdx="0" presStyleCnt="1"/>
      <dgm:spPr/>
      <dgm:t>
        <a:bodyPr/>
        <a:lstStyle/>
        <a:p>
          <a:endParaRPr lang="en-US"/>
        </a:p>
      </dgm:t>
    </dgm:pt>
    <dgm:pt modelId="{BDB60C4A-D932-4615-BB57-708050B48D2A}" type="pres">
      <dgm:prSet presAssocID="{E563DAEB-7E79-4A1E-AE09-240ADC5F4345}" presName="linComp" presStyleCnt="0"/>
      <dgm:spPr/>
      <dgm:t>
        <a:bodyPr/>
        <a:lstStyle/>
        <a:p>
          <a:endParaRPr lang="en-US"/>
        </a:p>
      </dgm:t>
    </dgm:pt>
    <dgm:pt modelId="{64DDB5A9-414F-43EA-AFA9-758B83435687}" type="pres">
      <dgm:prSet presAssocID="{9AF78AD3-1A78-47AC-963F-DE7E0A655E05}" presName="compNode" presStyleCnt="0"/>
      <dgm:spPr/>
      <dgm:t>
        <a:bodyPr/>
        <a:lstStyle/>
        <a:p>
          <a:endParaRPr lang="en-US"/>
        </a:p>
      </dgm:t>
    </dgm:pt>
    <dgm:pt modelId="{FF2F44DC-06AB-45C1-A14B-71203B1E4D17}" type="pres">
      <dgm:prSet presAssocID="{9AF78AD3-1A78-47AC-963F-DE7E0A655E0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7E2159-A426-4D35-AE41-45AA6A6C590A}" type="pres">
      <dgm:prSet presAssocID="{9AF78AD3-1A78-47AC-963F-DE7E0A655E05}" presName="invisiNode" presStyleLbl="node1" presStyleIdx="0" presStyleCnt="5"/>
      <dgm:spPr/>
      <dgm:t>
        <a:bodyPr/>
        <a:lstStyle/>
        <a:p>
          <a:endParaRPr lang="en-US"/>
        </a:p>
      </dgm:t>
    </dgm:pt>
    <dgm:pt modelId="{2B1686BC-D198-43B8-ADF1-93829548BD14}" type="pres">
      <dgm:prSet presAssocID="{9AF78AD3-1A78-47AC-963F-DE7E0A655E05}" presName="imagNode" presStyleLbl="fgImgPlace1" presStyleIdx="0" presStyleCnt="5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B7BD6D2-0C6F-4EEA-B249-D226CA0DB072}" type="pres">
      <dgm:prSet presAssocID="{581EEDF1-E8B1-46B8-B41B-EE99BA4FBC0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8E34F7B-D11C-B646-975B-AC09094C2830}" type="pres">
      <dgm:prSet presAssocID="{1C6DE3D0-54EB-0643-98CB-632858674A1B}" presName="compNode" presStyleCnt="0"/>
      <dgm:spPr/>
      <dgm:t>
        <a:bodyPr/>
        <a:lstStyle/>
        <a:p>
          <a:endParaRPr lang="en-US"/>
        </a:p>
      </dgm:t>
    </dgm:pt>
    <dgm:pt modelId="{D59A5BEA-1256-1A49-8D43-8C72173894BF}" type="pres">
      <dgm:prSet presAssocID="{1C6DE3D0-54EB-0643-98CB-632858674A1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B01EB6-9E52-3948-925C-1C7C51D34302}" type="pres">
      <dgm:prSet presAssocID="{1C6DE3D0-54EB-0643-98CB-632858674A1B}" presName="invisiNode" presStyleLbl="node1" presStyleIdx="1" presStyleCnt="5"/>
      <dgm:spPr/>
      <dgm:t>
        <a:bodyPr/>
        <a:lstStyle/>
        <a:p>
          <a:endParaRPr lang="en-US"/>
        </a:p>
      </dgm:t>
    </dgm:pt>
    <dgm:pt modelId="{66326BF7-EE5B-D148-8C09-0DECF0C76038}" type="pres">
      <dgm:prSet presAssocID="{1C6DE3D0-54EB-0643-98CB-632858674A1B}" presName="imagNode" presStyleLbl="fgImgPlace1" presStyleIdx="1" presStyleCnt="5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552208B-4C7B-574B-8192-5ACF118464A6}" type="pres">
      <dgm:prSet presAssocID="{D833B359-DF20-E745-BD4B-B24EFE44DC8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94DF98E-993D-40CB-9FD5-1245225DAFAD}" type="pres">
      <dgm:prSet presAssocID="{4E772B22-04E1-4AF1-8D2B-ECEABE344B15}" presName="compNode" presStyleCnt="0"/>
      <dgm:spPr/>
      <dgm:t>
        <a:bodyPr/>
        <a:lstStyle/>
        <a:p>
          <a:endParaRPr lang="en-US"/>
        </a:p>
      </dgm:t>
    </dgm:pt>
    <dgm:pt modelId="{3D960862-A89C-44DB-A97D-74BA010EB25C}" type="pres">
      <dgm:prSet presAssocID="{4E772B22-04E1-4AF1-8D2B-ECEABE344B1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9411EC-8A3A-42CB-891F-37802EC34240}" type="pres">
      <dgm:prSet presAssocID="{4E772B22-04E1-4AF1-8D2B-ECEABE344B15}" presName="invisiNode" presStyleLbl="node1" presStyleIdx="2" presStyleCnt="5"/>
      <dgm:spPr/>
      <dgm:t>
        <a:bodyPr/>
        <a:lstStyle/>
        <a:p>
          <a:endParaRPr lang="en-US"/>
        </a:p>
      </dgm:t>
    </dgm:pt>
    <dgm:pt modelId="{334BE4DD-BEAE-4181-9A3F-CABCF207F129}" type="pres">
      <dgm:prSet presAssocID="{4E772B22-04E1-4AF1-8D2B-ECEABE344B15}" presName="imagNode" presStyleLbl="fgImgPlace1" presStyleIdx="2" presStyleCnt="5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477FB01-FBED-4247-AA0E-6A3449E27FAD}" type="pres">
      <dgm:prSet presAssocID="{EDCFDDE8-7907-490E-85D7-4C0D41C65D0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DB221AA-D37A-4F6E-BC75-D3135C9DCA01}" type="pres">
      <dgm:prSet presAssocID="{7FA83A85-919D-42CB-9A18-06BB8F52E107}" presName="compNode" presStyleCnt="0"/>
      <dgm:spPr/>
      <dgm:t>
        <a:bodyPr/>
        <a:lstStyle/>
        <a:p>
          <a:endParaRPr lang="en-US"/>
        </a:p>
      </dgm:t>
    </dgm:pt>
    <dgm:pt modelId="{20473BDB-6330-4F51-A988-7C21B0532B2D}" type="pres">
      <dgm:prSet presAssocID="{7FA83A85-919D-42CB-9A18-06BB8F52E10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2E7599-5B19-4876-9A9F-D4DB628DB579}" type="pres">
      <dgm:prSet presAssocID="{7FA83A85-919D-42CB-9A18-06BB8F52E107}" presName="invisiNode" presStyleLbl="node1" presStyleIdx="3" presStyleCnt="5"/>
      <dgm:spPr/>
      <dgm:t>
        <a:bodyPr/>
        <a:lstStyle/>
        <a:p>
          <a:endParaRPr lang="en-US"/>
        </a:p>
      </dgm:t>
    </dgm:pt>
    <dgm:pt modelId="{0A1D9581-D894-4692-B9AA-B9A62D983146}" type="pres">
      <dgm:prSet presAssocID="{7FA83A85-919D-42CB-9A18-06BB8F52E107}" presName="imagNode" presStyleLbl="fgImgPlace1" presStyleIdx="3" presStyleCnt="5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FB9A69C-42D3-4172-BA9E-09BA4401335D}" type="pres">
      <dgm:prSet presAssocID="{A0BEDC35-E6E4-4F57-8CD0-C11AA119CF5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A1A1F4B-F0B9-4F4C-BF95-FDB969A541C2}" type="pres">
      <dgm:prSet presAssocID="{49E1E078-6BAC-4496-883D-00EAA2D559AC}" presName="compNode" presStyleCnt="0"/>
      <dgm:spPr/>
      <dgm:t>
        <a:bodyPr/>
        <a:lstStyle/>
        <a:p>
          <a:endParaRPr lang="en-US"/>
        </a:p>
      </dgm:t>
    </dgm:pt>
    <dgm:pt modelId="{C195C12B-4BC0-4F53-B910-82F73495E24C}" type="pres">
      <dgm:prSet presAssocID="{49E1E078-6BAC-4496-883D-00EAA2D559A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2F5C7F-398A-45B6-889F-07D421C92225}" type="pres">
      <dgm:prSet presAssocID="{49E1E078-6BAC-4496-883D-00EAA2D559AC}" presName="invisiNode" presStyleLbl="node1" presStyleIdx="4" presStyleCnt="5"/>
      <dgm:spPr/>
      <dgm:t>
        <a:bodyPr/>
        <a:lstStyle/>
        <a:p>
          <a:endParaRPr lang="en-US"/>
        </a:p>
      </dgm:t>
    </dgm:pt>
    <dgm:pt modelId="{5EDABAC8-7208-4C13-BE26-66223CE828DC}" type="pres">
      <dgm:prSet presAssocID="{49E1E078-6BAC-4496-883D-00EAA2D559AC}" presName="imagNode" presStyleLbl="fgImgPlace1" presStyleIdx="4" presStyleCnt="5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C2176562-B70C-274C-9373-63FD36DD6DBD}" type="presOf" srcId="{E563DAEB-7E79-4A1E-AE09-240ADC5F4345}" destId="{8DC5B900-C6F8-48FD-A9F6-7838C9EF40F2}" srcOrd="0" destOrd="0" presId="urn:microsoft.com/office/officeart/2005/8/layout/pList2#1"/>
    <dgm:cxn modelId="{3D1A47DA-F97E-4339-AB86-63C4F02267D9}" srcId="{4E772B22-04E1-4AF1-8D2B-ECEABE344B15}" destId="{97147385-E0F5-45AA-B26E-E0F892AD44B9}" srcOrd="1" destOrd="0" parTransId="{03A07A94-9D63-463B-BE54-05BBAE4C7F0C}" sibTransId="{EC1E4B6D-9096-4472-AEDF-B849BB0E6653}"/>
    <dgm:cxn modelId="{ED4A8651-A3C1-8844-B8CF-0E16FF53F45F}" type="presOf" srcId="{D833B359-DF20-E745-BD4B-B24EFE44DC89}" destId="{7552208B-4C7B-574B-8192-5ACF118464A6}" srcOrd="0" destOrd="0" presId="urn:microsoft.com/office/officeart/2005/8/layout/pList2#1"/>
    <dgm:cxn modelId="{C40CEC22-A284-EC41-BF0A-CB7FEBDB6574}" type="presOf" srcId="{A0BEDC35-E6E4-4F57-8CD0-C11AA119CF5C}" destId="{6FB9A69C-42D3-4172-BA9E-09BA4401335D}" srcOrd="0" destOrd="0" presId="urn:microsoft.com/office/officeart/2005/8/layout/pList2#1"/>
    <dgm:cxn modelId="{CB1DF0C0-242D-814F-ABA6-C6183C7AA5FA}" type="presOf" srcId="{07AD9472-9BE7-4297-A0AC-F954E7F379B9}" destId="{FF2F44DC-06AB-45C1-A14B-71203B1E4D17}" srcOrd="0" destOrd="1" presId="urn:microsoft.com/office/officeart/2005/8/layout/pList2#1"/>
    <dgm:cxn modelId="{7BAB4194-42A2-4499-B133-3E58415CFDB2}" srcId="{E563DAEB-7E79-4A1E-AE09-240ADC5F4345}" destId="{4E772B22-04E1-4AF1-8D2B-ECEABE344B15}" srcOrd="2" destOrd="0" parTransId="{315D0799-53E3-48CD-A7F2-CE9D9455708B}" sibTransId="{EDCFDDE8-7907-490E-85D7-4C0D41C65D04}"/>
    <dgm:cxn modelId="{05AC1CCB-81A3-468D-9692-B1C48C623364}" srcId="{4E772B22-04E1-4AF1-8D2B-ECEABE344B15}" destId="{ADDF48FD-CCBA-47E9-B4F8-320C37483878}" srcOrd="0" destOrd="0" parTransId="{30A5B3A0-22CA-4745-9F47-AE9113CB5106}" sibTransId="{25DE0CBD-2183-4931-8CFB-1E2D75CF030E}"/>
    <dgm:cxn modelId="{B4641AE0-2102-A946-B881-AC2270798966}" type="presOf" srcId="{974B6A3C-4D18-544D-A78E-ABC180561391}" destId="{C195C12B-4BC0-4F53-B910-82F73495E24C}" srcOrd="0" destOrd="2" presId="urn:microsoft.com/office/officeart/2005/8/layout/pList2#1"/>
    <dgm:cxn modelId="{64588B70-C5BE-7643-BC1A-2215B99B143A}" srcId="{1C6DE3D0-54EB-0643-98CB-632858674A1B}" destId="{1BE4508E-8AA3-4B47-BEEE-D3443F6E183F}" srcOrd="0" destOrd="0" parTransId="{3DF471DA-5D3E-E14E-A918-4FC9BD4FF7BB}" sibTransId="{153DE557-DB8A-9E48-9C7E-D2433870BA29}"/>
    <dgm:cxn modelId="{C865CA58-C38E-A14A-A5FD-1EF21CA4467D}" srcId="{1C6DE3D0-54EB-0643-98CB-632858674A1B}" destId="{C727723D-0082-524D-94CA-353EA4CC808B}" srcOrd="1" destOrd="0" parTransId="{B9F79E6F-E120-6E4C-8FF4-A983C5F37D5D}" sibTransId="{EFD42D5E-EF80-F649-993B-CF3F9B2C9DC5}"/>
    <dgm:cxn modelId="{57C2B062-0C88-C44C-B76E-D52CE9929713}" type="presOf" srcId="{97147385-E0F5-45AA-B26E-E0F892AD44B9}" destId="{3D960862-A89C-44DB-A97D-74BA010EB25C}" srcOrd="0" destOrd="2" presId="urn:microsoft.com/office/officeart/2005/8/layout/pList2#1"/>
    <dgm:cxn modelId="{0E5AD6AD-9110-884D-8C69-1012DD37FACA}" type="presOf" srcId="{8D9390E9-3464-49B9-82A2-3EB70329A71F}" destId="{FF2F44DC-06AB-45C1-A14B-71203B1E4D17}" srcOrd="0" destOrd="2" presId="urn:microsoft.com/office/officeart/2005/8/layout/pList2#1"/>
    <dgm:cxn modelId="{C1F15AD4-B9B7-4BA1-A9CF-014FDAA67CCE}" srcId="{9AF78AD3-1A78-47AC-963F-DE7E0A655E05}" destId="{07AD9472-9BE7-4297-A0AC-F954E7F379B9}" srcOrd="0" destOrd="0" parTransId="{5AA28D13-592F-4FF9-987D-09DEC9D57897}" sibTransId="{B386A13E-BE68-4B71-AB77-6FBDF94BF7E2}"/>
    <dgm:cxn modelId="{CB29E4C0-F612-4B48-902C-97138A0B6CFB}" srcId="{E563DAEB-7E79-4A1E-AE09-240ADC5F4345}" destId="{7FA83A85-919D-42CB-9A18-06BB8F52E107}" srcOrd="3" destOrd="0" parTransId="{7A2E494E-A3FF-4BEE-BBF7-F1F64817726B}" sibTransId="{A0BEDC35-E6E4-4F57-8CD0-C11AA119CF5C}"/>
    <dgm:cxn modelId="{1D99E832-21B8-724C-9B8B-8E13C446FA8C}" type="presOf" srcId="{1C6DE3D0-54EB-0643-98CB-632858674A1B}" destId="{D59A5BEA-1256-1A49-8D43-8C72173894BF}" srcOrd="0" destOrd="0" presId="urn:microsoft.com/office/officeart/2005/8/layout/pList2#1"/>
    <dgm:cxn modelId="{079FE9CB-D1DC-4A74-B041-1708173504BF}" srcId="{49E1E078-6BAC-4496-883D-00EAA2D559AC}" destId="{051FF0AA-E3F0-47AC-877E-B593954281F1}" srcOrd="0" destOrd="0" parTransId="{F0DDCC08-2B3B-48FC-B048-ECF48D46D3D6}" sibTransId="{C52FDFAC-75D1-4A5F-9CA6-96C486CDA816}"/>
    <dgm:cxn modelId="{4D206972-4189-4931-AB6F-0095168862E5}" srcId="{7FA83A85-919D-42CB-9A18-06BB8F52E107}" destId="{A78A32C7-3F0F-45E1-B204-D859D92011E4}" srcOrd="0" destOrd="0" parTransId="{8DB4F0B6-D6A3-49CD-AF9B-3C8ECC056D47}" sibTransId="{50205D98-8FC6-4C2F-9584-DC5D78BF52E7}"/>
    <dgm:cxn modelId="{FB6821D7-4B0D-D141-BAC6-2D9E329547A9}" srcId="{E563DAEB-7E79-4A1E-AE09-240ADC5F4345}" destId="{1C6DE3D0-54EB-0643-98CB-632858674A1B}" srcOrd="1" destOrd="0" parTransId="{9DAFD3C8-C662-214F-82F8-F151DB22BD42}" sibTransId="{D833B359-DF20-E745-BD4B-B24EFE44DC89}"/>
    <dgm:cxn modelId="{AC5B696E-7888-CD4F-B5E8-E3AD5796F06C}" type="presOf" srcId="{9AF78AD3-1A78-47AC-963F-DE7E0A655E05}" destId="{FF2F44DC-06AB-45C1-A14B-71203B1E4D17}" srcOrd="0" destOrd="0" presId="urn:microsoft.com/office/officeart/2005/8/layout/pList2#1"/>
    <dgm:cxn modelId="{BDC0544F-842F-2442-BED6-4921A816DAE4}" type="presOf" srcId="{49E1E078-6BAC-4496-883D-00EAA2D559AC}" destId="{C195C12B-4BC0-4F53-B910-82F73495E24C}" srcOrd="0" destOrd="0" presId="urn:microsoft.com/office/officeart/2005/8/layout/pList2#1"/>
    <dgm:cxn modelId="{CBC97DF7-9FEB-4461-B48A-308D0EF855E8}" srcId="{E563DAEB-7E79-4A1E-AE09-240ADC5F4345}" destId="{9AF78AD3-1A78-47AC-963F-DE7E0A655E05}" srcOrd="0" destOrd="0" parTransId="{0B066421-F033-463D-AB34-3CC64ACA4202}" sibTransId="{581EEDF1-E8B1-46B8-B41B-EE99BA4FBC0C}"/>
    <dgm:cxn modelId="{10CCBAE2-7346-A048-9CDB-CE245BE61EED}" type="presOf" srcId="{A78A32C7-3F0F-45E1-B204-D859D92011E4}" destId="{20473BDB-6330-4F51-A988-7C21B0532B2D}" srcOrd="0" destOrd="1" presId="urn:microsoft.com/office/officeart/2005/8/layout/pList2#1"/>
    <dgm:cxn modelId="{214931CA-B9D4-4893-8B0F-313214A4172D}" srcId="{E563DAEB-7E79-4A1E-AE09-240ADC5F4345}" destId="{49E1E078-6BAC-4496-883D-00EAA2D559AC}" srcOrd="4" destOrd="0" parTransId="{B3C34DC5-C881-4CD0-B027-358D86D7810C}" sibTransId="{E5B9E095-3E6D-48EE-8652-B3DDF13CCF9D}"/>
    <dgm:cxn modelId="{1513C9CD-4534-5141-862F-591BFD4208C1}" type="presOf" srcId="{5E27F298-22DD-BC41-9A4A-FADE0DDC64E5}" destId="{D59A5BEA-1256-1A49-8D43-8C72173894BF}" srcOrd="0" destOrd="3" presId="urn:microsoft.com/office/officeart/2005/8/layout/pList2#1"/>
    <dgm:cxn modelId="{12BE003D-A4D7-FF47-9933-A304B9D34081}" type="presOf" srcId="{ADDF48FD-CCBA-47E9-B4F8-320C37483878}" destId="{3D960862-A89C-44DB-A97D-74BA010EB25C}" srcOrd="0" destOrd="1" presId="urn:microsoft.com/office/officeart/2005/8/layout/pList2#1"/>
    <dgm:cxn modelId="{DA01A2A7-B0CD-C24A-A33B-CE81C0CD1711}" type="presOf" srcId="{051FF0AA-E3F0-47AC-877E-B593954281F1}" destId="{C195C12B-4BC0-4F53-B910-82F73495E24C}" srcOrd="0" destOrd="1" presId="urn:microsoft.com/office/officeart/2005/8/layout/pList2#1"/>
    <dgm:cxn modelId="{50FAF1C4-9ACC-9540-AA7B-B998D03134D3}" type="presOf" srcId="{C727723D-0082-524D-94CA-353EA4CC808B}" destId="{D59A5BEA-1256-1A49-8D43-8C72173894BF}" srcOrd="0" destOrd="2" presId="urn:microsoft.com/office/officeart/2005/8/layout/pList2#1"/>
    <dgm:cxn modelId="{2D6B94C4-6FD7-CB44-909D-CC03F98A4870}" srcId="{1C6DE3D0-54EB-0643-98CB-632858674A1B}" destId="{5E27F298-22DD-BC41-9A4A-FADE0DDC64E5}" srcOrd="2" destOrd="0" parTransId="{395A9CC7-8CEB-2B4F-82D1-C1D49D0FC710}" sibTransId="{2585134D-BDFD-2547-AC7E-372C5844F870}"/>
    <dgm:cxn modelId="{B3BED7E6-9FF6-464E-9EDB-BC517ED60403}" srcId="{49E1E078-6BAC-4496-883D-00EAA2D559AC}" destId="{974B6A3C-4D18-544D-A78E-ABC180561391}" srcOrd="1" destOrd="0" parTransId="{2E8BFCB7-0A09-BB48-8D67-D3E755ACFFCB}" sibTransId="{8E122C08-A02E-D34F-A045-6EE941A49596}"/>
    <dgm:cxn modelId="{809284D9-60D0-4453-B3E9-539B98896DB3}" srcId="{9AF78AD3-1A78-47AC-963F-DE7E0A655E05}" destId="{8D9390E9-3464-49B9-82A2-3EB70329A71F}" srcOrd="1" destOrd="0" parTransId="{A5F146CE-EA21-48EE-BD7C-785C5DA864F4}" sibTransId="{16D88A52-F5B1-4DE8-9B72-3BF310CD9350}"/>
    <dgm:cxn modelId="{09FBAE63-32AE-F745-B656-F4C8E66B45BA}" type="presOf" srcId="{4E772B22-04E1-4AF1-8D2B-ECEABE344B15}" destId="{3D960862-A89C-44DB-A97D-74BA010EB25C}" srcOrd="0" destOrd="0" presId="urn:microsoft.com/office/officeart/2005/8/layout/pList2#1"/>
    <dgm:cxn modelId="{EFBA14B5-CA29-A24A-B6D7-17015B8FB597}" type="presOf" srcId="{7FA83A85-919D-42CB-9A18-06BB8F52E107}" destId="{20473BDB-6330-4F51-A988-7C21B0532B2D}" srcOrd="0" destOrd="0" presId="urn:microsoft.com/office/officeart/2005/8/layout/pList2#1"/>
    <dgm:cxn modelId="{E731E634-20A4-714E-9CCF-EC10E5DD5572}" type="presOf" srcId="{EDCFDDE8-7907-490E-85D7-4C0D41C65D04}" destId="{1477FB01-FBED-4247-AA0E-6A3449E27FAD}" srcOrd="0" destOrd="0" presId="urn:microsoft.com/office/officeart/2005/8/layout/pList2#1"/>
    <dgm:cxn modelId="{9B04073B-A032-A942-8F81-F4F5284333EB}" type="presOf" srcId="{1BE4508E-8AA3-4B47-BEEE-D3443F6E183F}" destId="{D59A5BEA-1256-1A49-8D43-8C72173894BF}" srcOrd="0" destOrd="1" presId="urn:microsoft.com/office/officeart/2005/8/layout/pList2#1"/>
    <dgm:cxn modelId="{120092C3-E599-3B48-8C2D-F72DAE709399}" type="presOf" srcId="{6E01F270-EB75-4688-8796-63B14889C703}" destId="{C195C12B-4BC0-4F53-B910-82F73495E24C}" srcOrd="0" destOrd="3" presId="urn:microsoft.com/office/officeart/2005/8/layout/pList2#1"/>
    <dgm:cxn modelId="{4ED1B4EE-519B-D042-A20B-1D4CA3802078}" type="presOf" srcId="{581EEDF1-E8B1-46B8-B41B-EE99BA4FBC0C}" destId="{9B7BD6D2-0C6F-4EEA-B249-D226CA0DB072}" srcOrd="0" destOrd="0" presId="urn:microsoft.com/office/officeart/2005/8/layout/pList2#1"/>
    <dgm:cxn modelId="{ECB6B7BA-DD54-4435-A67D-BBDCDD67988E}" srcId="{49E1E078-6BAC-4496-883D-00EAA2D559AC}" destId="{6E01F270-EB75-4688-8796-63B14889C703}" srcOrd="2" destOrd="0" parTransId="{2D2A73F9-FE41-478D-8723-0D601D745AD8}" sibTransId="{D490CC39-3565-4139-B54F-97F4E86A40B9}"/>
    <dgm:cxn modelId="{1FC33269-A5BC-2F4C-8CAC-EEF4E600F879}" type="presParOf" srcId="{8DC5B900-C6F8-48FD-A9F6-7838C9EF40F2}" destId="{F11544FD-74BD-4D0E-8CE7-467C6F6DCDBE}" srcOrd="0" destOrd="0" presId="urn:microsoft.com/office/officeart/2005/8/layout/pList2#1"/>
    <dgm:cxn modelId="{FDF2C579-2E92-D048-A9D5-DF0599C8F1FE}" type="presParOf" srcId="{8DC5B900-C6F8-48FD-A9F6-7838C9EF40F2}" destId="{BDB60C4A-D932-4615-BB57-708050B48D2A}" srcOrd="1" destOrd="0" presId="urn:microsoft.com/office/officeart/2005/8/layout/pList2#1"/>
    <dgm:cxn modelId="{A3D5E8AD-BC4B-9A47-B82E-D721C64518BE}" type="presParOf" srcId="{BDB60C4A-D932-4615-BB57-708050B48D2A}" destId="{64DDB5A9-414F-43EA-AFA9-758B83435687}" srcOrd="0" destOrd="0" presId="urn:microsoft.com/office/officeart/2005/8/layout/pList2#1"/>
    <dgm:cxn modelId="{957D13B7-0424-964A-9A10-338DE8DED53A}" type="presParOf" srcId="{64DDB5A9-414F-43EA-AFA9-758B83435687}" destId="{FF2F44DC-06AB-45C1-A14B-71203B1E4D17}" srcOrd="0" destOrd="0" presId="urn:microsoft.com/office/officeart/2005/8/layout/pList2#1"/>
    <dgm:cxn modelId="{162463C7-A4FE-B848-8D51-D836B74BCD6B}" type="presParOf" srcId="{64DDB5A9-414F-43EA-AFA9-758B83435687}" destId="{2E7E2159-A426-4D35-AE41-45AA6A6C590A}" srcOrd="1" destOrd="0" presId="urn:microsoft.com/office/officeart/2005/8/layout/pList2#1"/>
    <dgm:cxn modelId="{BCD1E478-CEF9-C54B-8874-B8781B52C8F5}" type="presParOf" srcId="{64DDB5A9-414F-43EA-AFA9-758B83435687}" destId="{2B1686BC-D198-43B8-ADF1-93829548BD14}" srcOrd="2" destOrd="0" presId="urn:microsoft.com/office/officeart/2005/8/layout/pList2#1"/>
    <dgm:cxn modelId="{CC89B153-32A8-8141-B3B3-2CCFEF4503C6}" type="presParOf" srcId="{BDB60C4A-D932-4615-BB57-708050B48D2A}" destId="{9B7BD6D2-0C6F-4EEA-B249-D226CA0DB072}" srcOrd="1" destOrd="0" presId="urn:microsoft.com/office/officeart/2005/8/layout/pList2#1"/>
    <dgm:cxn modelId="{E35BA435-AF3A-B540-8829-5EB28BE228B0}" type="presParOf" srcId="{BDB60C4A-D932-4615-BB57-708050B48D2A}" destId="{68E34F7B-D11C-B646-975B-AC09094C2830}" srcOrd="2" destOrd="0" presId="urn:microsoft.com/office/officeart/2005/8/layout/pList2#1"/>
    <dgm:cxn modelId="{A8524253-AFA2-DA41-92E0-84A89DD038A0}" type="presParOf" srcId="{68E34F7B-D11C-B646-975B-AC09094C2830}" destId="{D59A5BEA-1256-1A49-8D43-8C72173894BF}" srcOrd="0" destOrd="0" presId="urn:microsoft.com/office/officeart/2005/8/layout/pList2#1"/>
    <dgm:cxn modelId="{6BB1B2F4-19B2-A040-9CE2-D210165154C9}" type="presParOf" srcId="{68E34F7B-D11C-B646-975B-AC09094C2830}" destId="{EAB01EB6-9E52-3948-925C-1C7C51D34302}" srcOrd="1" destOrd="0" presId="urn:microsoft.com/office/officeart/2005/8/layout/pList2#1"/>
    <dgm:cxn modelId="{ACAADE67-5F65-5548-AE80-C333E3E14D71}" type="presParOf" srcId="{68E34F7B-D11C-B646-975B-AC09094C2830}" destId="{66326BF7-EE5B-D148-8C09-0DECF0C76038}" srcOrd="2" destOrd="0" presId="urn:microsoft.com/office/officeart/2005/8/layout/pList2#1"/>
    <dgm:cxn modelId="{D78FC968-6D62-0D4C-8522-937ACC729E66}" type="presParOf" srcId="{BDB60C4A-D932-4615-BB57-708050B48D2A}" destId="{7552208B-4C7B-574B-8192-5ACF118464A6}" srcOrd="3" destOrd="0" presId="urn:microsoft.com/office/officeart/2005/8/layout/pList2#1"/>
    <dgm:cxn modelId="{42D77DAB-8A56-EC40-81DB-E376AF53C0E1}" type="presParOf" srcId="{BDB60C4A-D932-4615-BB57-708050B48D2A}" destId="{094DF98E-993D-40CB-9FD5-1245225DAFAD}" srcOrd="4" destOrd="0" presId="urn:microsoft.com/office/officeart/2005/8/layout/pList2#1"/>
    <dgm:cxn modelId="{35A71AA9-7F4F-EE4F-BB9B-18EE985C63FD}" type="presParOf" srcId="{094DF98E-993D-40CB-9FD5-1245225DAFAD}" destId="{3D960862-A89C-44DB-A97D-74BA010EB25C}" srcOrd="0" destOrd="0" presId="urn:microsoft.com/office/officeart/2005/8/layout/pList2#1"/>
    <dgm:cxn modelId="{25E43691-05E0-6846-8D9B-64F5D29FBC80}" type="presParOf" srcId="{094DF98E-993D-40CB-9FD5-1245225DAFAD}" destId="{D19411EC-8A3A-42CB-891F-37802EC34240}" srcOrd="1" destOrd="0" presId="urn:microsoft.com/office/officeart/2005/8/layout/pList2#1"/>
    <dgm:cxn modelId="{9AEEEFF5-7D72-8243-AA2A-795CFB270550}" type="presParOf" srcId="{094DF98E-993D-40CB-9FD5-1245225DAFAD}" destId="{334BE4DD-BEAE-4181-9A3F-CABCF207F129}" srcOrd="2" destOrd="0" presId="urn:microsoft.com/office/officeart/2005/8/layout/pList2#1"/>
    <dgm:cxn modelId="{694C6677-1B9A-954A-AA66-43C8419314BA}" type="presParOf" srcId="{BDB60C4A-D932-4615-BB57-708050B48D2A}" destId="{1477FB01-FBED-4247-AA0E-6A3449E27FAD}" srcOrd="5" destOrd="0" presId="urn:microsoft.com/office/officeart/2005/8/layout/pList2#1"/>
    <dgm:cxn modelId="{7C21BE64-C8C6-C84A-BE0E-6D70EA6E7695}" type="presParOf" srcId="{BDB60C4A-D932-4615-BB57-708050B48D2A}" destId="{5DB221AA-D37A-4F6E-BC75-D3135C9DCA01}" srcOrd="6" destOrd="0" presId="urn:microsoft.com/office/officeart/2005/8/layout/pList2#1"/>
    <dgm:cxn modelId="{F7248B0D-227C-404D-8924-1AE07E5AD976}" type="presParOf" srcId="{5DB221AA-D37A-4F6E-BC75-D3135C9DCA01}" destId="{20473BDB-6330-4F51-A988-7C21B0532B2D}" srcOrd="0" destOrd="0" presId="urn:microsoft.com/office/officeart/2005/8/layout/pList2#1"/>
    <dgm:cxn modelId="{97F3B66B-CCDC-494F-A444-2A0F14563719}" type="presParOf" srcId="{5DB221AA-D37A-4F6E-BC75-D3135C9DCA01}" destId="{7A2E7599-5B19-4876-9A9F-D4DB628DB579}" srcOrd="1" destOrd="0" presId="urn:microsoft.com/office/officeart/2005/8/layout/pList2#1"/>
    <dgm:cxn modelId="{43370C32-3E32-B846-A389-C3BBA0490A99}" type="presParOf" srcId="{5DB221AA-D37A-4F6E-BC75-D3135C9DCA01}" destId="{0A1D9581-D894-4692-B9AA-B9A62D983146}" srcOrd="2" destOrd="0" presId="urn:microsoft.com/office/officeart/2005/8/layout/pList2#1"/>
    <dgm:cxn modelId="{359A3EA8-6E5B-0048-B4C6-8A7C655E397A}" type="presParOf" srcId="{BDB60C4A-D932-4615-BB57-708050B48D2A}" destId="{6FB9A69C-42D3-4172-BA9E-09BA4401335D}" srcOrd="7" destOrd="0" presId="urn:microsoft.com/office/officeart/2005/8/layout/pList2#1"/>
    <dgm:cxn modelId="{0DE8541C-D545-8342-A821-96F6C3E058E5}" type="presParOf" srcId="{BDB60C4A-D932-4615-BB57-708050B48D2A}" destId="{CA1A1F4B-F0B9-4F4C-BF95-FDB969A541C2}" srcOrd="8" destOrd="0" presId="urn:microsoft.com/office/officeart/2005/8/layout/pList2#1"/>
    <dgm:cxn modelId="{37B575DC-89E7-254E-A9BB-B8CA909605BC}" type="presParOf" srcId="{CA1A1F4B-F0B9-4F4C-BF95-FDB969A541C2}" destId="{C195C12B-4BC0-4F53-B910-82F73495E24C}" srcOrd="0" destOrd="0" presId="urn:microsoft.com/office/officeart/2005/8/layout/pList2#1"/>
    <dgm:cxn modelId="{B145D5D8-E0F4-F040-8567-405870DBB087}" type="presParOf" srcId="{CA1A1F4B-F0B9-4F4C-BF95-FDB969A541C2}" destId="{5C2F5C7F-398A-45B6-889F-07D421C92225}" srcOrd="1" destOrd="0" presId="urn:microsoft.com/office/officeart/2005/8/layout/pList2#1"/>
    <dgm:cxn modelId="{EC7F0C69-1543-554D-80D9-EF92FF2D196D}" type="presParOf" srcId="{CA1A1F4B-F0B9-4F4C-BF95-FDB969A541C2}" destId="{5EDABAC8-7208-4C13-BE26-66223CE828DC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52D45354-C663-48D6-A5CC-85882E717E4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E41FB2-F758-498D-9470-F53FAEDB5E78}">
      <dgm:prSet/>
      <dgm:spPr/>
      <dgm:t>
        <a:bodyPr/>
        <a:lstStyle/>
        <a:p>
          <a:pPr rtl="0"/>
          <a:r>
            <a:rPr lang="en-US" smtClean="0"/>
            <a:t>Sensor Type</a:t>
          </a:r>
          <a:endParaRPr lang="en-US"/>
        </a:p>
      </dgm:t>
    </dgm:pt>
    <dgm:pt modelId="{2AC1BCA1-EFD3-4103-9795-2C3BAF5D7F2A}" type="parTrans" cxnId="{8E7C01C9-54CC-4E59-9767-A15DF1817F51}">
      <dgm:prSet/>
      <dgm:spPr/>
      <dgm:t>
        <a:bodyPr/>
        <a:lstStyle/>
        <a:p>
          <a:endParaRPr lang="en-US"/>
        </a:p>
      </dgm:t>
    </dgm:pt>
    <dgm:pt modelId="{E37857E2-89E7-4C49-B16A-450A856D9925}" type="sibTrans" cxnId="{8E7C01C9-54CC-4E59-9767-A15DF1817F51}">
      <dgm:prSet/>
      <dgm:spPr/>
      <dgm:t>
        <a:bodyPr/>
        <a:lstStyle/>
        <a:p>
          <a:endParaRPr lang="en-US"/>
        </a:p>
      </dgm:t>
    </dgm:pt>
    <dgm:pt modelId="{EC826A59-8B9B-47A6-8D69-D9D63DD57350}">
      <dgm:prSet/>
      <dgm:spPr/>
      <dgm:t>
        <a:bodyPr/>
        <a:lstStyle/>
        <a:p>
          <a:pPr rtl="0"/>
          <a:r>
            <a:rPr lang="en-US" dirty="0" smtClean="0"/>
            <a:t>Delivers ambient temperature &amp; humidity wirelessly</a:t>
          </a:r>
          <a:endParaRPr lang="en-US" dirty="0"/>
        </a:p>
      </dgm:t>
    </dgm:pt>
    <dgm:pt modelId="{948ADDAE-60B1-4DAB-A80E-B5960D8C564D}" type="parTrans" cxnId="{8F8D6DB4-16A4-44FB-B8A9-A6376698B379}">
      <dgm:prSet/>
      <dgm:spPr/>
      <dgm:t>
        <a:bodyPr/>
        <a:lstStyle/>
        <a:p>
          <a:endParaRPr lang="en-US"/>
        </a:p>
      </dgm:t>
    </dgm:pt>
    <dgm:pt modelId="{D88897B4-D084-460A-986B-70FC3E6E67AD}" type="sibTrans" cxnId="{8F8D6DB4-16A4-44FB-B8A9-A6376698B379}">
      <dgm:prSet/>
      <dgm:spPr/>
      <dgm:t>
        <a:bodyPr/>
        <a:lstStyle/>
        <a:p>
          <a:endParaRPr lang="en-US"/>
        </a:p>
      </dgm:t>
    </dgm:pt>
    <dgm:pt modelId="{65B845F8-05B5-4127-8D54-25A58F61610B}">
      <dgm:prSet/>
      <dgm:spPr/>
      <dgm:t>
        <a:bodyPr/>
        <a:lstStyle/>
        <a:p>
          <a:pPr rtl="0"/>
          <a:r>
            <a:rPr lang="en-US" smtClean="0"/>
            <a:t>Universal Mounting</a:t>
          </a:r>
          <a:endParaRPr lang="en-US"/>
        </a:p>
      </dgm:t>
    </dgm:pt>
    <dgm:pt modelId="{F11D3188-9311-41C3-BBDD-05BA8BD7249B}" type="parTrans" cxnId="{1A1AE9DF-0CA7-43C8-9B8B-1EBA405F269C}">
      <dgm:prSet/>
      <dgm:spPr/>
      <dgm:t>
        <a:bodyPr/>
        <a:lstStyle/>
        <a:p>
          <a:endParaRPr lang="en-US"/>
        </a:p>
      </dgm:t>
    </dgm:pt>
    <dgm:pt modelId="{4DA01FFC-D73F-45D2-887A-3E689D2D67BD}" type="sibTrans" cxnId="{1A1AE9DF-0CA7-43C8-9B8B-1EBA405F269C}">
      <dgm:prSet/>
      <dgm:spPr/>
      <dgm:t>
        <a:bodyPr/>
        <a:lstStyle/>
        <a:p>
          <a:endParaRPr lang="en-US"/>
        </a:p>
      </dgm:t>
    </dgm:pt>
    <dgm:pt modelId="{82661938-BD42-46DE-9109-0EEE3FD10697}">
      <dgm:prSet/>
      <dgm:spPr/>
      <dgm:t>
        <a:bodyPr/>
        <a:lstStyle/>
        <a:p>
          <a:pPr rtl="0"/>
          <a:r>
            <a:rPr lang="en-US" smtClean="0"/>
            <a:t>Easy installation in any rack or room</a:t>
          </a:r>
          <a:endParaRPr lang="en-US"/>
        </a:p>
      </dgm:t>
    </dgm:pt>
    <dgm:pt modelId="{A5E8D61F-D398-489E-84F7-75BE0B5F1BD7}" type="parTrans" cxnId="{029C022A-BA76-4170-B529-382C26BADD16}">
      <dgm:prSet/>
      <dgm:spPr/>
      <dgm:t>
        <a:bodyPr/>
        <a:lstStyle/>
        <a:p>
          <a:endParaRPr lang="en-US"/>
        </a:p>
      </dgm:t>
    </dgm:pt>
    <dgm:pt modelId="{923EACB1-D3C0-4DBE-BC0F-7AEEBEDCF335}" type="sibTrans" cxnId="{029C022A-BA76-4170-B529-382C26BADD16}">
      <dgm:prSet/>
      <dgm:spPr/>
      <dgm:t>
        <a:bodyPr/>
        <a:lstStyle/>
        <a:p>
          <a:endParaRPr lang="en-US"/>
        </a:p>
      </dgm:t>
    </dgm:pt>
    <dgm:pt modelId="{AB87C5A6-AAB6-4B68-BB3E-F3F961087F9F}">
      <dgm:prSet/>
      <dgm:spPr/>
      <dgm:t>
        <a:bodyPr/>
        <a:lstStyle/>
        <a:p>
          <a:pPr rtl="0"/>
          <a:r>
            <a:rPr lang="en-US" dirty="0" smtClean="0"/>
            <a:t>Adhesive mounting</a:t>
          </a:r>
          <a:endParaRPr lang="en-US" dirty="0"/>
        </a:p>
      </dgm:t>
    </dgm:pt>
    <dgm:pt modelId="{E8B42989-5A57-498C-BEBA-4F09AB94BD93}" type="parTrans" cxnId="{48EE2B1C-00A7-4BCA-BFD1-09F91B2D728E}">
      <dgm:prSet/>
      <dgm:spPr/>
      <dgm:t>
        <a:bodyPr/>
        <a:lstStyle/>
        <a:p>
          <a:endParaRPr lang="en-US"/>
        </a:p>
      </dgm:t>
    </dgm:pt>
    <dgm:pt modelId="{22DF689C-BFD8-4DB1-9295-DEAE282CF42E}" type="sibTrans" cxnId="{48EE2B1C-00A7-4BCA-BFD1-09F91B2D728E}">
      <dgm:prSet/>
      <dgm:spPr/>
      <dgm:t>
        <a:bodyPr/>
        <a:lstStyle/>
        <a:p>
          <a:endParaRPr lang="en-US"/>
        </a:p>
      </dgm:t>
    </dgm:pt>
    <dgm:pt modelId="{7676158D-CB9A-482D-9191-01C23928C6A7}">
      <dgm:prSet/>
      <dgm:spPr/>
      <dgm:t>
        <a:bodyPr/>
        <a:lstStyle/>
        <a:p>
          <a:pPr rtl="0"/>
          <a:r>
            <a:rPr lang="en-US" dirty="0" smtClean="0"/>
            <a:t>Screw mounting</a:t>
          </a:r>
          <a:endParaRPr lang="en-US" dirty="0"/>
        </a:p>
      </dgm:t>
    </dgm:pt>
    <dgm:pt modelId="{DE7E3DF8-F399-455E-BB4D-6EF1767DDE23}" type="parTrans" cxnId="{9D0AA21C-9EEA-4750-AE0B-8F0A1C3C1990}">
      <dgm:prSet/>
      <dgm:spPr/>
      <dgm:t>
        <a:bodyPr/>
        <a:lstStyle/>
        <a:p>
          <a:endParaRPr lang="en-US"/>
        </a:p>
      </dgm:t>
    </dgm:pt>
    <dgm:pt modelId="{3F7F47AC-4ED8-4DBA-8285-A0345DB8F97A}" type="sibTrans" cxnId="{9D0AA21C-9EEA-4750-AE0B-8F0A1C3C1990}">
      <dgm:prSet/>
      <dgm:spPr/>
      <dgm:t>
        <a:bodyPr/>
        <a:lstStyle/>
        <a:p>
          <a:endParaRPr lang="en-US"/>
        </a:p>
      </dgm:t>
    </dgm:pt>
    <dgm:pt modelId="{85413FB3-7BE2-4DBA-B152-7098A8755516}">
      <dgm:prSet/>
      <dgm:spPr/>
      <dgm:t>
        <a:bodyPr/>
        <a:lstStyle/>
        <a:p>
          <a:pPr rtl="0"/>
          <a:r>
            <a:rPr lang="en-US" dirty="0" smtClean="0"/>
            <a:t>Zip tie mounting</a:t>
          </a:r>
          <a:endParaRPr lang="en-US" dirty="0"/>
        </a:p>
      </dgm:t>
    </dgm:pt>
    <dgm:pt modelId="{00D972B3-796E-486F-BEBC-D3D875ECFC3D}" type="parTrans" cxnId="{86D03E98-691B-45E1-96F1-2143F7A88E82}">
      <dgm:prSet/>
      <dgm:spPr/>
      <dgm:t>
        <a:bodyPr/>
        <a:lstStyle/>
        <a:p>
          <a:endParaRPr lang="en-US"/>
        </a:p>
      </dgm:t>
    </dgm:pt>
    <dgm:pt modelId="{8D3154FB-6210-4079-9EA0-1100BE09BC82}" type="sibTrans" cxnId="{86D03E98-691B-45E1-96F1-2143F7A88E82}">
      <dgm:prSet/>
      <dgm:spPr/>
      <dgm:t>
        <a:bodyPr/>
        <a:lstStyle/>
        <a:p>
          <a:endParaRPr lang="en-US"/>
        </a:p>
      </dgm:t>
    </dgm:pt>
    <dgm:pt modelId="{9CC0724F-5AED-44FE-84CE-37337F182083}">
      <dgm:prSet/>
      <dgm:spPr/>
      <dgm:t>
        <a:bodyPr/>
        <a:lstStyle/>
        <a:p>
          <a:pPr rtl="0"/>
          <a:r>
            <a:rPr lang="en-US" dirty="0" smtClean="0"/>
            <a:t>Sensor Specifications</a:t>
          </a:r>
          <a:endParaRPr lang="en-US" dirty="0"/>
        </a:p>
      </dgm:t>
    </dgm:pt>
    <dgm:pt modelId="{F0DAF786-258E-4D69-B081-B031248D2F48}" type="parTrans" cxnId="{7BE8FD19-4215-43AE-B367-EA2521A8520E}">
      <dgm:prSet/>
      <dgm:spPr/>
      <dgm:t>
        <a:bodyPr/>
        <a:lstStyle/>
        <a:p>
          <a:endParaRPr lang="en-US"/>
        </a:p>
      </dgm:t>
    </dgm:pt>
    <dgm:pt modelId="{33F71869-40A9-4BE7-8C12-AB92B640F5CE}" type="sibTrans" cxnId="{7BE8FD19-4215-43AE-B367-EA2521A8520E}">
      <dgm:prSet/>
      <dgm:spPr/>
      <dgm:t>
        <a:bodyPr/>
        <a:lstStyle/>
        <a:p>
          <a:endParaRPr lang="en-US"/>
        </a:p>
      </dgm:t>
    </dgm:pt>
    <dgm:pt modelId="{FFF3B132-E3B4-4C67-BB67-B21B02D666CC}">
      <dgm:prSet/>
      <dgm:spPr/>
      <dgm:t>
        <a:bodyPr/>
        <a:lstStyle/>
        <a:p>
          <a:pPr rtl="0"/>
          <a:r>
            <a:rPr lang="en-US" dirty="0" smtClean="0"/>
            <a:t>-4° F to +158° F operating range</a:t>
          </a:r>
          <a:endParaRPr lang="en-US" dirty="0"/>
        </a:p>
      </dgm:t>
    </dgm:pt>
    <dgm:pt modelId="{18EB4A4D-44A8-403B-97FC-83E3B6867268}" type="parTrans" cxnId="{BB221CD5-5942-436B-A0E4-E19CEF47FCE2}">
      <dgm:prSet/>
      <dgm:spPr/>
      <dgm:t>
        <a:bodyPr/>
        <a:lstStyle/>
        <a:p>
          <a:endParaRPr lang="en-US"/>
        </a:p>
      </dgm:t>
    </dgm:pt>
    <dgm:pt modelId="{D823422E-3A6B-44B9-AA5F-0D9E228BE898}" type="sibTrans" cxnId="{BB221CD5-5942-436B-A0E4-E19CEF47FCE2}">
      <dgm:prSet/>
      <dgm:spPr/>
      <dgm:t>
        <a:bodyPr/>
        <a:lstStyle/>
        <a:p>
          <a:endParaRPr lang="en-US"/>
        </a:p>
      </dgm:t>
    </dgm:pt>
    <dgm:pt modelId="{37B9B486-AA3C-4392-B939-85AD5F8B13FD}">
      <dgm:prSet/>
      <dgm:spPr/>
      <dgm:t>
        <a:bodyPr/>
        <a:lstStyle/>
        <a:p>
          <a:pPr rtl="0"/>
          <a:r>
            <a:rPr lang="en-US" dirty="0" smtClean="0"/>
            <a:t>0% to 95% humidity range (+ or – 2%)</a:t>
          </a:r>
          <a:endParaRPr lang="en-US" dirty="0"/>
        </a:p>
      </dgm:t>
    </dgm:pt>
    <dgm:pt modelId="{1AEF5181-E56A-4B24-BE62-47ED4B2DDB72}" type="parTrans" cxnId="{C5C1196F-F1FF-47A0-98CC-45544D45A712}">
      <dgm:prSet/>
      <dgm:spPr/>
      <dgm:t>
        <a:bodyPr/>
        <a:lstStyle/>
        <a:p>
          <a:endParaRPr lang="en-US"/>
        </a:p>
      </dgm:t>
    </dgm:pt>
    <dgm:pt modelId="{926D253D-67F0-4A39-9983-64DB526AFCE4}" type="sibTrans" cxnId="{C5C1196F-F1FF-47A0-98CC-45544D45A712}">
      <dgm:prSet/>
      <dgm:spPr/>
      <dgm:t>
        <a:bodyPr/>
        <a:lstStyle/>
        <a:p>
          <a:endParaRPr lang="en-US"/>
        </a:p>
      </dgm:t>
    </dgm:pt>
    <dgm:pt modelId="{B9208E98-A79B-4D2F-BFD6-4B6EE123C443}">
      <dgm:prSet/>
      <dgm:spPr/>
      <dgm:t>
        <a:bodyPr/>
        <a:lstStyle/>
        <a:p>
          <a:pPr rtl="0"/>
          <a:r>
            <a:rPr lang="en-US" dirty="0" smtClean="0"/>
            <a:t>Tag specifications</a:t>
          </a:r>
          <a:endParaRPr lang="en-US" dirty="0"/>
        </a:p>
      </dgm:t>
    </dgm:pt>
    <dgm:pt modelId="{CA4CFEBB-44B2-4FA1-89B8-2853860D64A4}" type="parTrans" cxnId="{B6C8A5EF-F7D2-43AA-9F73-E4B56195B7D8}">
      <dgm:prSet/>
      <dgm:spPr/>
      <dgm:t>
        <a:bodyPr/>
        <a:lstStyle/>
        <a:p>
          <a:endParaRPr lang="en-US"/>
        </a:p>
      </dgm:t>
    </dgm:pt>
    <dgm:pt modelId="{66ED4441-6B36-41E0-8B4A-F177C3738BF2}" type="sibTrans" cxnId="{B6C8A5EF-F7D2-43AA-9F73-E4B56195B7D8}">
      <dgm:prSet/>
      <dgm:spPr/>
      <dgm:t>
        <a:bodyPr/>
        <a:lstStyle/>
        <a:p>
          <a:endParaRPr lang="en-US"/>
        </a:p>
      </dgm:t>
    </dgm:pt>
    <dgm:pt modelId="{4F09F724-70EF-41AE-8C4D-4C3632E49437}">
      <dgm:prSet/>
      <dgm:spPr/>
      <dgm:t>
        <a:bodyPr/>
        <a:lstStyle/>
        <a:p>
          <a:pPr rtl="0"/>
          <a:r>
            <a:rPr lang="en-US" smtClean="0"/>
            <a:t>10 second beacon rate (standard)</a:t>
          </a:r>
          <a:endParaRPr lang="en-US"/>
        </a:p>
      </dgm:t>
    </dgm:pt>
    <dgm:pt modelId="{8095CF20-DE8E-42B1-9D2D-3AEC163DCBEE}" type="parTrans" cxnId="{6355C5EE-DB57-48F7-8973-9FF62028E803}">
      <dgm:prSet/>
      <dgm:spPr/>
      <dgm:t>
        <a:bodyPr/>
        <a:lstStyle/>
        <a:p>
          <a:endParaRPr lang="en-US"/>
        </a:p>
      </dgm:t>
    </dgm:pt>
    <dgm:pt modelId="{6835C513-E32A-4284-9118-0970BE8FB415}" type="sibTrans" cxnId="{6355C5EE-DB57-48F7-8973-9FF62028E803}">
      <dgm:prSet/>
      <dgm:spPr/>
      <dgm:t>
        <a:bodyPr/>
        <a:lstStyle/>
        <a:p>
          <a:endParaRPr lang="en-US"/>
        </a:p>
      </dgm:t>
    </dgm:pt>
    <dgm:pt modelId="{29213E12-F27F-4F17-A2B0-4050E03C8F50}">
      <dgm:prSet/>
      <dgm:spPr/>
      <dgm:t>
        <a:bodyPr/>
        <a:lstStyle/>
        <a:p>
          <a:pPr rtl="0"/>
          <a:r>
            <a:rPr lang="en-US" dirty="0" smtClean="0"/>
            <a:t>5 year battery life</a:t>
          </a:r>
          <a:endParaRPr lang="en-US" dirty="0"/>
        </a:p>
      </dgm:t>
    </dgm:pt>
    <dgm:pt modelId="{5A47BC7F-5ADF-4D5A-A4F3-AB94140B835C}" type="parTrans" cxnId="{6EA897F0-F32D-4485-835D-0FAC5F1D341E}">
      <dgm:prSet/>
      <dgm:spPr/>
      <dgm:t>
        <a:bodyPr/>
        <a:lstStyle/>
        <a:p>
          <a:endParaRPr lang="en-US"/>
        </a:p>
      </dgm:t>
    </dgm:pt>
    <dgm:pt modelId="{BB781061-D442-4926-8235-5DC1AE5D006D}" type="sibTrans" cxnId="{6EA897F0-F32D-4485-835D-0FAC5F1D341E}">
      <dgm:prSet/>
      <dgm:spPr/>
      <dgm:t>
        <a:bodyPr/>
        <a:lstStyle/>
        <a:p>
          <a:endParaRPr lang="en-US"/>
        </a:p>
      </dgm:t>
    </dgm:pt>
    <dgm:pt modelId="{80D10126-A0BC-46A8-AA83-8E2CAFA8F511}">
      <dgm:prSet/>
      <dgm:spPr/>
      <dgm:t>
        <a:bodyPr/>
        <a:lstStyle/>
        <a:p>
          <a:pPr rtl="0"/>
          <a:r>
            <a:rPr lang="en-US" smtClean="0"/>
            <a:t>Replaceable battery</a:t>
          </a:r>
          <a:endParaRPr lang="en-US"/>
        </a:p>
      </dgm:t>
    </dgm:pt>
    <dgm:pt modelId="{3E475262-91D4-4A7F-BFB8-05B8C7FC3CAA}" type="parTrans" cxnId="{8427E198-E7DD-4604-B584-507BFB551A37}">
      <dgm:prSet/>
      <dgm:spPr/>
      <dgm:t>
        <a:bodyPr/>
        <a:lstStyle/>
        <a:p>
          <a:endParaRPr lang="en-US"/>
        </a:p>
      </dgm:t>
    </dgm:pt>
    <dgm:pt modelId="{0ACB5386-8E4C-4F6C-82F6-8639D585D2D1}" type="sibTrans" cxnId="{8427E198-E7DD-4604-B584-507BFB551A37}">
      <dgm:prSet/>
      <dgm:spPr/>
      <dgm:t>
        <a:bodyPr/>
        <a:lstStyle/>
        <a:p>
          <a:endParaRPr lang="en-US"/>
        </a:p>
      </dgm:t>
    </dgm:pt>
    <dgm:pt modelId="{695511D2-A8FF-4AB0-91BE-7039721E636D}">
      <dgm:prSet/>
      <dgm:spPr/>
      <dgm:t>
        <a:bodyPr/>
        <a:lstStyle/>
        <a:p>
          <a:pPr rtl="0"/>
          <a:r>
            <a:rPr lang="en-US" smtClean="0"/>
            <a:t>Low battery indicator</a:t>
          </a:r>
          <a:endParaRPr lang="en-US"/>
        </a:p>
      </dgm:t>
    </dgm:pt>
    <dgm:pt modelId="{4C6A10E7-FD17-4AE3-BA6F-942C8B8CB97C}" type="parTrans" cxnId="{6D38034C-A29D-4088-BB6E-6FB4338EF2F0}">
      <dgm:prSet/>
      <dgm:spPr/>
      <dgm:t>
        <a:bodyPr/>
        <a:lstStyle/>
        <a:p>
          <a:endParaRPr lang="en-US"/>
        </a:p>
      </dgm:t>
    </dgm:pt>
    <dgm:pt modelId="{7DFED279-8B7E-4619-A4CD-2BAD103EF12C}" type="sibTrans" cxnId="{6D38034C-A29D-4088-BB6E-6FB4338EF2F0}">
      <dgm:prSet/>
      <dgm:spPr/>
      <dgm:t>
        <a:bodyPr/>
        <a:lstStyle/>
        <a:p>
          <a:endParaRPr lang="en-US"/>
        </a:p>
      </dgm:t>
    </dgm:pt>
    <dgm:pt modelId="{84815CC6-8065-6C4C-9AD1-F209720D38A5}">
      <dgm:prSet/>
      <dgm:spPr/>
      <dgm:t>
        <a:bodyPr/>
        <a:lstStyle/>
        <a:p>
          <a:pPr rtl="0"/>
          <a:r>
            <a:rPr lang="en-US" dirty="0" smtClean="0"/>
            <a:t>+ or – 2° F accuracy over -4° to 158° F</a:t>
          </a:r>
          <a:endParaRPr lang="en-US" dirty="0"/>
        </a:p>
      </dgm:t>
    </dgm:pt>
    <dgm:pt modelId="{6DB8F131-C7A8-664B-B548-1BDF0522B3E3}" type="parTrans" cxnId="{1CC6AE09-FFF9-1E44-A8A2-C92BC744D3DD}">
      <dgm:prSet/>
      <dgm:spPr/>
      <dgm:t>
        <a:bodyPr/>
        <a:lstStyle/>
        <a:p>
          <a:endParaRPr lang="en-US"/>
        </a:p>
      </dgm:t>
    </dgm:pt>
    <dgm:pt modelId="{9F569707-2A2B-9E44-973A-0246E561FFEF}" type="sibTrans" cxnId="{1CC6AE09-FFF9-1E44-A8A2-C92BC744D3DD}">
      <dgm:prSet/>
      <dgm:spPr/>
      <dgm:t>
        <a:bodyPr/>
        <a:lstStyle/>
        <a:p>
          <a:endParaRPr lang="en-US"/>
        </a:p>
      </dgm:t>
    </dgm:pt>
    <dgm:pt modelId="{EE5EFF1A-F8D2-EA43-8D52-10A2440262ED}">
      <dgm:prSet/>
      <dgm:spPr/>
      <dgm:t>
        <a:bodyPr/>
        <a:lstStyle/>
        <a:p>
          <a:pPr rtl="0"/>
          <a:r>
            <a:rPr lang="en-US" dirty="0" smtClean="0"/>
            <a:t>+ or – 0.41° F accuracy over 50° to 140° F</a:t>
          </a:r>
          <a:endParaRPr lang="en-US" dirty="0"/>
        </a:p>
      </dgm:t>
    </dgm:pt>
    <dgm:pt modelId="{E3682C1D-4BD2-D54B-BA7A-FEEE71CA82D7}" type="parTrans" cxnId="{DAAE8526-5E3B-C44E-9716-56049DF709DD}">
      <dgm:prSet/>
      <dgm:spPr/>
      <dgm:t>
        <a:bodyPr/>
        <a:lstStyle/>
        <a:p>
          <a:endParaRPr lang="en-US"/>
        </a:p>
      </dgm:t>
    </dgm:pt>
    <dgm:pt modelId="{2B6F7E9B-14CF-664A-B518-90C3E7A30D3F}" type="sibTrans" cxnId="{DAAE8526-5E3B-C44E-9716-56049DF709DD}">
      <dgm:prSet/>
      <dgm:spPr/>
      <dgm:t>
        <a:bodyPr/>
        <a:lstStyle/>
        <a:p>
          <a:endParaRPr lang="en-US"/>
        </a:p>
      </dgm:t>
    </dgm:pt>
    <dgm:pt modelId="{F03F7A58-E0DC-411B-9134-6E2232AAD069}" type="pres">
      <dgm:prSet presAssocID="{52D45354-C663-48D6-A5CC-85882E717E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15536A-5620-48B6-BFFB-3702472DAFD1}" type="pres">
      <dgm:prSet presAssocID="{69E41FB2-F758-498D-9470-F53FAEDB5E78}" presName="linNode" presStyleCnt="0"/>
      <dgm:spPr/>
      <dgm:t>
        <a:bodyPr/>
        <a:lstStyle/>
        <a:p>
          <a:endParaRPr lang="en-US"/>
        </a:p>
      </dgm:t>
    </dgm:pt>
    <dgm:pt modelId="{91412857-63BF-4D8D-943C-0C62F2EF6DF5}" type="pres">
      <dgm:prSet presAssocID="{69E41FB2-F758-498D-9470-F53FAEDB5E78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5B4D2D-DC82-4313-BB01-7EF5EE21AAFE}" type="pres">
      <dgm:prSet presAssocID="{69E41FB2-F758-498D-9470-F53FAEDB5E78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38FBF2-F223-420A-9EF7-359987402997}" type="pres">
      <dgm:prSet presAssocID="{E37857E2-89E7-4C49-B16A-450A856D9925}" presName="sp" presStyleCnt="0"/>
      <dgm:spPr/>
      <dgm:t>
        <a:bodyPr/>
        <a:lstStyle/>
        <a:p>
          <a:endParaRPr lang="en-US"/>
        </a:p>
      </dgm:t>
    </dgm:pt>
    <dgm:pt modelId="{C6174E70-0654-4D64-BD83-BC675A606633}" type="pres">
      <dgm:prSet presAssocID="{65B845F8-05B5-4127-8D54-25A58F61610B}" presName="linNode" presStyleCnt="0"/>
      <dgm:spPr/>
      <dgm:t>
        <a:bodyPr/>
        <a:lstStyle/>
        <a:p>
          <a:endParaRPr lang="en-US"/>
        </a:p>
      </dgm:t>
    </dgm:pt>
    <dgm:pt modelId="{7F7E4064-4E18-430B-A52B-96F4CC577E58}" type="pres">
      <dgm:prSet presAssocID="{65B845F8-05B5-4127-8D54-25A58F61610B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51BA40-C7E1-470E-A66E-73CBB438674C}" type="pres">
      <dgm:prSet presAssocID="{65B845F8-05B5-4127-8D54-25A58F61610B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D4E458-B548-4257-B172-5B62302F293E}" type="pres">
      <dgm:prSet presAssocID="{4DA01FFC-D73F-45D2-887A-3E689D2D67BD}" presName="sp" presStyleCnt="0"/>
      <dgm:spPr/>
      <dgm:t>
        <a:bodyPr/>
        <a:lstStyle/>
        <a:p>
          <a:endParaRPr lang="en-US"/>
        </a:p>
      </dgm:t>
    </dgm:pt>
    <dgm:pt modelId="{45B06E24-3D86-49A8-B4BA-CA9F229D8442}" type="pres">
      <dgm:prSet presAssocID="{9CC0724F-5AED-44FE-84CE-37337F182083}" presName="linNode" presStyleCnt="0"/>
      <dgm:spPr/>
      <dgm:t>
        <a:bodyPr/>
        <a:lstStyle/>
        <a:p>
          <a:endParaRPr lang="en-US"/>
        </a:p>
      </dgm:t>
    </dgm:pt>
    <dgm:pt modelId="{55A74B63-5000-453B-A992-D640048F8C5C}" type="pres">
      <dgm:prSet presAssocID="{9CC0724F-5AED-44FE-84CE-37337F182083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63B111-BE5D-4516-AB7A-27FB0445F0EC}" type="pres">
      <dgm:prSet presAssocID="{9CC0724F-5AED-44FE-84CE-37337F182083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BFFD5B-7951-434B-A6B2-329C6925FAA1}" type="pres">
      <dgm:prSet presAssocID="{33F71869-40A9-4BE7-8C12-AB92B640F5CE}" presName="sp" presStyleCnt="0"/>
      <dgm:spPr/>
      <dgm:t>
        <a:bodyPr/>
        <a:lstStyle/>
        <a:p>
          <a:endParaRPr lang="en-US"/>
        </a:p>
      </dgm:t>
    </dgm:pt>
    <dgm:pt modelId="{5CB94910-483E-4068-A4C0-883DE67CBD25}" type="pres">
      <dgm:prSet presAssocID="{B9208E98-A79B-4D2F-BFD6-4B6EE123C443}" presName="linNode" presStyleCnt="0"/>
      <dgm:spPr/>
      <dgm:t>
        <a:bodyPr/>
        <a:lstStyle/>
        <a:p>
          <a:endParaRPr lang="en-US"/>
        </a:p>
      </dgm:t>
    </dgm:pt>
    <dgm:pt modelId="{EB7CA56E-45E7-4BDA-83ED-3E9795A137AB}" type="pres">
      <dgm:prSet presAssocID="{B9208E98-A79B-4D2F-BFD6-4B6EE123C443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B4D1D9-BDEB-4D8B-8B0B-160CFED5E04A}" type="pres">
      <dgm:prSet presAssocID="{B9208E98-A79B-4D2F-BFD6-4B6EE123C443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9C022A-BA76-4170-B529-382C26BADD16}" srcId="{65B845F8-05B5-4127-8D54-25A58F61610B}" destId="{82661938-BD42-46DE-9109-0EEE3FD10697}" srcOrd="0" destOrd="0" parTransId="{A5E8D61F-D398-489E-84F7-75BE0B5F1BD7}" sibTransId="{923EACB1-D3C0-4DBE-BC0F-7AEEBEDCF335}"/>
    <dgm:cxn modelId="{4A41F990-884E-B141-8377-461779AB5D3B}" type="presOf" srcId="{85413FB3-7BE2-4DBA-B152-7098A8755516}" destId="{7C51BA40-C7E1-470E-A66E-73CBB438674C}" srcOrd="0" destOrd="3" presId="urn:microsoft.com/office/officeart/2005/8/layout/vList5"/>
    <dgm:cxn modelId="{CDAE96AB-267D-BC4F-96C2-9ECD7981D0FB}" type="presOf" srcId="{84815CC6-8065-6C4C-9AD1-F209720D38A5}" destId="{4363B111-BE5D-4516-AB7A-27FB0445F0EC}" srcOrd="0" destOrd="1" presId="urn:microsoft.com/office/officeart/2005/8/layout/vList5"/>
    <dgm:cxn modelId="{2A9B9CC5-9555-2540-A30B-03E5FB3D9000}" type="presOf" srcId="{4F09F724-70EF-41AE-8C4D-4C3632E49437}" destId="{24B4D1D9-BDEB-4D8B-8B0B-160CFED5E04A}" srcOrd="0" destOrd="0" presId="urn:microsoft.com/office/officeart/2005/8/layout/vList5"/>
    <dgm:cxn modelId="{6355C5EE-DB57-48F7-8973-9FF62028E803}" srcId="{B9208E98-A79B-4D2F-BFD6-4B6EE123C443}" destId="{4F09F724-70EF-41AE-8C4D-4C3632E49437}" srcOrd="0" destOrd="0" parTransId="{8095CF20-DE8E-42B1-9D2D-3AEC163DCBEE}" sibTransId="{6835C513-E32A-4284-9118-0970BE8FB415}"/>
    <dgm:cxn modelId="{CCC4A74C-91B5-344A-ABE1-E89DE51D7CD9}" type="presOf" srcId="{65B845F8-05B5-4127-8D54-25A58F61610B}" destId="{7F7E4064-4E18-430B-A52B-96F4CC577E58}" srcOrd="0" destOrd="0" presId="urn:microsoft.com/office/officeart/2005/8/layout/vList5"/>
    <dgm:cxn modelId="{6150F3A7-BE91-3E43-A5DE-8F0242C33A46}" type="presOf" srcId="{EC826A59-8B9B-47A6-8D69-D9D63DD57350}" destId="{375B4D2D-DC82-4313-BB01-7EF5EE21AAFE}" srcOrd="0" destOrd="0" presId="urn:microsoft.com/office/officeart/2005/8/layout/vList5"/>
    <dgm:cxn modelId="{388CA452-46AD-8944-AAAB-E72503E6F1EE}" type="presOf" srcId="{AB87C5A6-AAB6-4B68-BB3E-F3F961087F9F}" destId="{7C51BA40-C7E1-470E-A66E-73CBB438674C}" srcOrd="0" destOrd="1" presId="urn:microsoft.com/office/officeart/2005/8/layout/vList5"/>
    <dgm:cxn modelId="{BB221CD5-5942-436B-A0E4-E19CEF47FCE2}" srcId="{9CC0724F-5AED-44FE-84CE-37337F182083}" destId="{FFF3B132-E3B4-4C67-BB67-B21B02D666CC}" srcOrd="0" destOrd="0" parTransId="{18EB4A4D-44A8-403B-97FC-83E3B6867268}" sibTransId="{D823422E-3A6B-44B9-AA5F-0D9E228BE898}"/>
    <dgm:cxn modelId="{7946C313-7297-BE46-ABC4-80D24320E35E}" type="presOf" srcId="{9CC0724F-5AED-44FE-84CE-37337F182083}" destId="{55A74B63-5000-453B-A992-D640048F8C5C}" srcOrd="0" destOrd="0" presId="urn:microsoft.com/office/officeart/2005/8/layout/vList5"/>
    <dgm:cxn modelId="{3CDFC98E-9C11-E74D-A9B4-F576B1B0DA25}" type="presOf" srcId="{29213E12-F27F-4F17-A2B0-4050E03C8F50}" destId="{24B4D1D9-BDEB-4D8B-8B0B-160CFED5E04A}" srcOrd="0" destOrd="1" presId="urn:microsoft.com/office/officeart/2005/8/layout/vList5"/>
    <dgm:cxn modelId="{9D0AA21C-9EEA-4750-AE0B-8F0A1C3C1990}" srcId="{65B845F8-05B5-4127-8D54-25A58F61610B}" destId="{7676158D-CB9A-482D-9191-01C23928C6A7}" srcOrd="2" destOrd="0" parTransId="{DE7E3DF8-F399-455E-BB4D-6EF1767DDE23}" sibTransId="{3F7F47AC-4ED8-4DBA-8285-A0345DB8F97A}"/>
    <dgm:cxn modelId="{CFF0F21D-0E54-B74D-9830-15C1275785DB}" type="presOf" srcId="{B9208E98-A79B-4D2F-BFD6-4B6EE123C443}" destId="{EB7CA56E-45E7-4BDA-83ED-3E9795A137AB}" srcOrd="0" destOrd="0" presId="urn:microsoft.com/office/officeart/2005/8/layout/vList5"/>
    <dgm:cxn modelId="{8AC976FD-3B6E-5B46-B431-65A517B95D06}" type="presOf" srcId="{695511D2-A8FF-4AB0-91BE-7039721E636D}" destId="{24B4D1D9-BDEB-4D8B-8B0B-160CFED5E04A}" srcOrd="0" destOrd="3" presId="urn:microsoft.com/office/officeart/2005/8/layout/vList5"/>
    <dgm:cxn modelId="{6D38034C-A29D-4088-BB6E-6FB4338EF2F0}" srcId="{B9208E98-A79B-4D2F-BFD6-4B6EE123C443}" destId="{695511D2-A8FF-4AB0-91BE-7039721E636D}" srcOrd="3" destOrd="0" parTransId="{4C6A10E7-FD17-4AE3-BA6F-942C8B8CB97C}" sibTransId="{7DFED279-8B7E-4619-A4CD-2BAD103EF12C}"/>
    <dgm:cxn modelId="{48EE2B1C-00A7-4BCA-BFD1-09F91B2D728E}" srcId="{65B845F8-05B5-4127-8D54-25A58F61610B}" destId="{AB87C5A6-AAB6-4B68-BB3E-F3F961087F9F}" srcOrd="1" destOrd="0" parTransId="{E8B42989-5A57-498C-BEBA-4F09AB94BD93}" sibTransId="{22DF689C-BFD8-4DB1-9295-DEAE282CF42E}"/>
    <dgm:cxn modelId="{8F8D6DB4-16A4-44FB-B8A9-A6376698B379}" srcId="{69E41FB2-F758-498D-9470-F53FAEDB5E78}" destId="{EC826A59-8B9B-47A6-8D69-D9D63DD57350}" srcOrd="0" destOrd="0" parTransId="{948ADDAE-60B1-4DAB-A80E-B5960D8C564D}" sibTransId="{D88897B4-D084-460A-986B-70FC3E6E67AD}"/>
    <dgm:cxn modelId="{A29C4078-F81F-6A4C-8BAF-B98AF5824BA4}" type="presOf" srcId="{80D10126-A0BC-46A8-AA83-8E2CAFA8F511}" destId="{24B4D1D9-BDEB-4D8B-8B0B-160CFED5E04A}" srcOrd="0" destOrd="2" presId="urn:microsoft.com/office/officeart/2005/8/layout/vList5"/>
    <dgm:cxn modelId="{B6C8A5EF-F7D2-43AA-9F73-E4B56195B7D8}" srcId="{52D45354-C663-48D6-A5CC-85882E717E46}" destId="{B9208E98-A79B-4D2F-BFD6-4B6EE123C443}" srcOrd="3" destOrd="0" parTransId="{CA4CFEBB-44B2-4FA1-89B8-2853860D64A4}" sibTransId="{66ED4441-6B36-41E0-8B4A-F177C3738BF2}"/>
    <dgm:cxn modelId="{DAAE8526-5E3B-C44E-9716-56049DF709DD}" srcId="{9CC0724F-5AED-44FE-84CE-37337F182083}" destId="{EE5EFF1A-F8D2-EA43-8D52-10A2440262ED}" srcOrd="2" destOrd="0" parTransId="{E3682C1D-4BD2-D54B-BA7A-FEEE71CA82D7}" sibTransId="{2B6F7E9B-14CF-664A-B518-90C3E7A30D3F}"/>
    <dgm:cxn modelId="{50728539-6722-9F45-9728-899267C7914D}" type="presOf" srcId="{FFF3B132-E3B4-4C67-BB67-B21B02D666CC}" destId="{4363B111-BE5D-4516-AB7A-27FB0445F0EC}" srcOrd="0" destOrd="0" presId="urn:microsoft.com/office/officeart/2005/8/layout/vList5"/>
    <dgm:cxn modelId="{CA4A8D90-31C8-634F-A11C-BD9F3D84BDD3}" type="presOf" srcId="{69E41FB2-F758-498D-9470-F53FAEDB5E78}" destId="{91412857-63BF-4D8D-943C-0C62F2EF6DF5}" srcOrd="0" destOrd="0" presId="urn:microsoft.com/office/officeart/2005/8/layout/vList5"/>
    <dgm:cxn modelId="{1A1AE9DF-0CA7-43C8-9B8B-1EBA405F269C}" srcId="{52D45354-C663-48D6-A5CC-85882E717E46}" destId="{65B845F8-05B5-4127-8D54-25A58F61610B}" srcOrd="1" destOrd="0" parTransId="{F11D3188-9311-41C3-BBDD-05BA8BD7249B}" sibTransId="{4DA01FFC-D73F-45D2-887A-3E689D2D67BD}"/>
    <dgm:cxn modelId="{209BEF55-A8D3-0342-B2E5-6F26E045C15B}" type="presOf" srcId="{37B9B486-AA3C-4392-B939-85AD5F8B13FD}" destId="{4363B111-BE5D-4516-AB7A-27FB0445F0EC}" srcOrd="0" destOrd="3" presId="urn:microsoft.com/office/officeart/2005/8/layout/vList5"/>
    <dgm:cxn modelId="{8E7C01C9-54CC-4E59-9767-A15DF1817F51}" srcId="{52D45354-C663-48D6-A5CC-85882E717E46}" destId="{69E41FB2-F758-498D-9470-F53FAEDB5E78}" srcOrd="0" destOrd="0" parTransId="{2AC1BCA1-EFD3-4103-9795-2C3BAF5D7F2A}" sibTransId="{E37857E2-89E7-4C49-B16A-450A856D9925}"/>
    <dgm:cxn modelId="{1CC6AE09-FFF9-1E44-A8A2-C92BC744D3DD}" srcId="{9CC0724F-5AED-44FE-84CE-37337F182083}" destId="{84815CC6-8065-6C4C-9AD1-F209720D38A5}" srcOrd="1" destOrd="0" parTransId="{6DB8F131-C7A8-664B-B548-1BDF0522B3E3}" sibTransId="{9F569707-2A2B-9E44-973A-0246E561FFEF}"/>
    <dgm:cxn modelId="{C5C1196F-F1FF-47A0-98CC-45544D45A712}" srcId="{9CC0724F-5AED-44FE-84CE-37337F182083}" destId="{37B9B486-AA3C-4392-B939-85AD5F8B13FD}" srcOrd="3" destOrd="0" parTransId="{1AEF5181-E56A-4B24-BE62-47ED4B2DDB72}" sibTransId="{926D253D-67F0-4A39-9983-64DB526AFCE4}"/>
    <dgm:cxn modelId="{6EA897F0-F32D-4485-835D-0FAC5F1D341E}" srcId="{B9208E98-A79B-4D2F-BFD6-4B6EE123C443}" destId="{29213E12-F27F-4F17-A2B0-4050E03C8F50}" srcOrd="1" destOrd="0" parTransId="{5A47BC7F-5ADF-4D5A-A4F3-AB94140B835C}" sibTransId="{BB781061-D442-4926-8235-5DC1AE5D006D}"/>
    <dgm:cxn modelId="{7BE8FD19-4215-43AE-B367-EA2521A8520E}" srcId="{52D45354-C663-48D6-A5CC-85882E717E46}" destId="{9CC0724F-5AED-44FE-84CE-37337F182083}" srcOrd="2" destOrd="0" parTransId="{F0DAF786-258E-4D69-B081-B031248D2F48}" sibTransId="{33F71869-40A9-4BE7-8C12-AB92B640F5CE}"/>
    <dgm:cxn modelId="{8427E198-E7DD-4604-B584-507BFB551A37}" srcId="{B9208E98-A79B-4D2F-BFD6-4B6EE123C443}" destId="{80D10126-A0BC-46A8-AA83-8E2CAFA8F511}" srcOrd="2" destOrd="0" parTransId="{3E475262-91D4-4A7F-BFB8-05B8C7FC3CAA}" sibTransId="{0ACB5386-8E4C-4F6C-82F6-8639D585D2D1}"/>
    <dgm:cxn modelId="{1F673DA2-9536-344D-911E-E52FD7221E8C}" type="presOf" srcId="{7676158D-CB9A-482D-9191-01C23928C6A7}" destId="{7C51BA40-C7E1-470E-A66E-73CBB438674C}" srcOrd="0" destOrd="2" presId="urn:microsoft.com/office/officeart/2005/8/layout/vList5"/>
    <dgm:cxn modelId="{88D22E95-87B4-4D4A-B5D7-5D5B51EB13F3}" type="presOf" srcId="{82661938-BD42-46DE-9109-0EEE3FD10697}" destId="{7C51BA40-C7E1-470E-A66E-73CBB438674C}" srcOrd="0" destOrd="0" presId="urn:microsoft.com/office/officeart/2005/8/layout/vList5"/>
    <dgm:cxn modelId="{86D03E98-691B-45E1-96F1-2143F7A88E82}" srcId="{65B845F8-05B5-4127-8D54-25A58F61610B}" destId="{85413FB3-7BE2-4DBA-B152-7098A8755516}" srcOrd="3" destOrd="0" parTransId="{00D972B3-796E-486F-BEBC-D3D875ECFC3D}" sibTransId="{8D3154FB-6210-4079-9EA0-1100BE09BC82}"/>
    <dgm:cxn modelId="{78F75002-930C-3D4F-A341-BDDBE9572D04}" type="presOf" srcId="{EE5EFF1A-F8D2-EA43-8D52-10A2440262ED}" destId="{4363B111-BE5D-4516-AB7A-27FB0445F0EC}" srcOrd="0" destOrd="2" presId="urn:microsoft.com/office/officeart/2005/8/layout/vList5"/>
    <dgm:cxn modelId="{C1E67A7A-E4A2-4F4B-97F9-E3493431BF05}" type="presOf" srcId="{52D45354-C663-48D6-A5CC-85882E717E46}" destId="{F03F7A58-E0DC-411B-9134-6E2232AAD069}" srcOrd="0" destOrd="0" presId="urn:microsoft.com/office/officeart/2005/8/layout/vList5"/>
    <dgm:cxn modelId="{40FA2FF9-6217-C143-9155-603EFA73E23D}" type="presParOf" srcId="{F03F7A58-E0DC-411B-9134-6E2232AAD069}" destId="{6615536A-5620-48B6-BFFB-3702472DAFD1}" srcOrd="0" destOrd="0" presId="urn:microsoft.com/office/officeart/2005/8/layout/vList5"/>
    <dgm:cxn modelId="{0E4DFF98-2525-AE48-8965-A0884C33C00F}" type="presParOf" srcId="{6615536A-5620-48B6-BFFB-3702472DAFD1}" destId="{91412857-63BF-4D8D-943C-0C62F2EF6DF5}" srcOrd="0" destOrd="0" presId="urn:microsoft.com/office/officeart/2005/8/layout/vList5"/>
    <dgm:cxn modelId="{CFDBC4FF-5BCA-E743-B260-16BF9045F5C7}" type="presParOf" srcId="{6615536A-5620-48B6-BFFB-3702472DAFD1}" destId="{375B4D2D-DC82-4313-BB01-7EF5EE21AAFE}" srcOrd="1" destOrd="0" presId="urn:microsoft.com/office/officeart/2005/8/layout/vList5"/>
    <dgm:cxn modelId="{AF5796FC-A05D-4947-B3EE-7A1429D3D1CF}" type="presParOf" srcId="{F03F7A58-E0DC-411B-9134-6E2232AAD069}" destId="{1A38FBF2-F223-420A-9EF7-359987402997}" srcOrd="1" destOrd="0" presId="urn:microsoft.com/office/officeart/2005/8/layout/vList5"/>
    <dgm:cxn modelId="{862B08DA-51BC-1B40-89EE-12E68C575362}" type="presParOf" srcId="{F03F7A58-E0DC-411B-9134-6E2232AAD069}" destId="{C6174E70-0654-4D64-BD83-BC675A606633}" srcOrd="2" destOrd="0" presId="urn:microsoft.com/office/officeart/2005/8/layout/vList5"/>
    <dgm:cxn modelId="{91D147D0-DCD2-2242-801C-4B45312A9F9B}" type="presParOf" srcId="{C6174E70-0654-4D64-BD83-BC675A606633}" destId="{7F7E4064-4E18-430B-A52B-96F4CC577E58}" srcOrd="0" destOrd="0" presId="urn:microsoft.com/office/officeart/2005/8/layout/vList5"/>
    <dgm:cxn modelId="{BC4A3A7F-9452-A742-B51F-1AA91FFB9477}" type="presParOf" srcId="{C6174E70-0654-4D64-BD83-BC675A606633}" destId="{7C51BA40-C7E1-470E-A66E-73CBB438674C}" srcOrd="1" destOrd="0" presId="urn:microsoft.com/office/officeart/2005/8/layout/vList5"/>
    <dgm:cxn modelId="{BBBDB666-1123-6143-B095-A9E19B1583C5}" type="presParOf" srcId="{F03F7A58-E0DC-411B-9134-6E2232AAD069}" destId="{7DD4E458-B548-4257-B172-5B62302F293E}" srcOrd="3" destOrd="0" presId="urn:microsoft.com/office/officeart/2005/8/layout/vList5"/>
    <dgm:cxn modelId="{6400DC0B-4E90-624A-A418-9086F29E295E}" type="presParOf" srcId="{F03F7A58-E0DC-411B-9134-6E2232AAD069}" destId="{45B06E24-3D86-49A8-B4BA-CA9F229D8442}" srcOrd="4" destOrd="0" presId="urn:microsoft.com/office/officeart/2005/8/layout/vList5"/>
    <dgm:cxn modelId="{17D646E0-0A57-DD40-9662-D8EB80DAFFF1}" type="presParOf" srcId="{45B06E24-3D86-49A8-B4BA-CA9F229D8442}" destId="{55A74B63-5000-453B-A992-D640048F8C5C}" srcOrd="0" destOrd="0" presId="urn:microsoft.com/office/officeart/2005/8/layout/vList5"/>
    <dgm:cxn modelId="{27DE138F-2AD2-6441-B941-70AE15679FB3}" type="presParOf" srcId="{45B06E24-3D86-49A8-B4BA-CA9F229D8442}" destId="{4363B111-BE5D-4516-AB7A-27FB0445F0EC}" srcOrd="1" destOrd="0" presId="urn:microsoft.com/office/officeart/2005/8/layout/vList5"/>
    <dgm:cxn modelId="{68CCF50C-01C1-DD4F-9357-2D1E3D1C6DFE}" type="presParOf" srcId="{F03F7A58-E0DC-411B-9134-6E2232AAD069}" destId="{18BFFD5B-7951-434B-A6B2-329C6925FAA1}" srcOrd="5" destOrd="0" presId="urn:microsoft.com/office/officeart/2005/8/layout/vList5"/>
    <dgm:cxn modelId="{A9B9AC7B-8103-FC4D-95FD-2D661400A34F}" type="presParOf" srcId="{F03F7A58-E0DC-411B-9134-6E2232AAD069}" destId="{5CB94910-483E-4068-A4C0-883DE67CBD25}" srcOrd="6" destOrd="0" presId="urn:microsoft.com/office/officeart/2005/8/layout/vList5"/>
    <dgm:cxn modelId="{43ED655D-D8CD-234D-9F38-FD572F1F3D83}" type="presParOf" srcId="{5CB94910-483E-4068-A4C0-883DE67CBD25}" destId="{EB7CA56E-45E7-4BDA-83ED-3E9795A137AB}" srcOrd="0" destOrd="0" presId="urn:microsoft.com/office/officeart/2005/8/layout/vList5"/>
    <dgm:cxn modelId="{53B8363F-EF97-0E45-94E7-2AC8B31AED5F}" type="presParOf" srcId="{5CB94910-483E-4068-A4C0-883DE67CBD25}" destId="{24B4D1D9-BDEB-4D8B-8B0B-160CFED5E04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42E929D1-5C8E-43D0-A2F9-FD1EE53D414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39A11B-9A17-4B61-AD6C-C95E6835DC15}">
      <dgm:prSet/>
      <dgm:spPr/>
      <dgm:t>
        <a:bodyPr/>
        <a:lstStyle/>
        <a:p>
          <a:pPr rtl="0"/>
          <a:r>
            <a:rPr lang="en-US" dirty="0" smtClean="0"/>
            <a:t>Sensor Type</a:t>
          </a:r>
          <a:endParaRPr lang="en-US" dirty="0"/>
        </a:p>
      </dgm:t>
    </dgm:pt>
    <dgm:pt modelId="{387F0DC4-F4BD-4972-8C06-5D336A7F6772}" type="parTrans" cxnId="{53F608EC-1518-4AE2-89A4-93452E83981C}">
      <dgm:prSet/>
      <dgm:spPr/>
      <dgm:t>
        <a:bodyPr/>
        <a:lstStyle/>
        <a:p>
          <a:endParaRPr lang="en-US"/>
        </a:p>
      </dgm:t>
    </dgm:pt>
    <dgm:pt modelId="{07D7FD3B-BC95-4544-9B6E-CA8EB52761C9}" type="sibTrans" cxnId="{53F608EC-1518-4AE2-89A4-93452E83981C}">
      <dgm:prSet/>
      <dgm:spPr/>
      <dgm:t>
        <a:bodyPr/>
        <a:lstStyle/>
        <a:p>
          <a:endParaRPr lang="en-US"/>
        </a:p>
      </dgm:t>
    </dgm:pt>
    <dgm:pt modelId="{82ED5D1A-A40F-48D9-BA5A-7864C3F9A7C7}">
      <dgm:prSet/>
      <dgm:spPr/>
      <dgm:t>
        <a:bodyPr/>
        <a:lstStyle/>
        <a:p>
          <a:pPr rtl="0"/>
          <a:r>
            <a:rPr lang="en-US" dirty="0" smtClean="0"/>
            <a:t>Delivers door position wirelessly</a:t>
          </a:r>
          <a:endParaRPr lang="en-US" dirty="0"/>
        </a:p>
      </dgm:t>
    </dgm:pt>
    <dgm:pt modelId="{C8C9BB7C-211A-46FC-8E01-D358D9102F54}" type="parTrans" cxnId="{79ED1E86-1B14-4C51-9C08-F918C031AEB2}">
      <dgm:prSet/>
      <dgm:spPr/>
      <dgm:t>
        <a:bodyPr/>
        <a:lstStyle/>
        <a:p>
          <a:endParaRPr lang="en-US"/>
        </a:p>
      </dgm:t>
    </dgm:pt>
    <dgm:pt modelId="{97AFC9FA-7583-46AB-B08C-646D79DC4619}" type="sibTrans" cxnId="{79ED1E86-1B14-4C51-9C08-F918C031AEB2}">
      <dgm:prSet/>
      <dgm:spPr/>
      <dgm:t>
        <a:bodyPr/>
        <a:lstStyle/>
        <a:p>
          <a:endParaRPr lang="en-US"/>
        </a:p>
      </dgm:t>
    </dgm:pt>
    <dgm:pt modelId="{4027DCCE-8B37-4EC0-A6FC-13A5458922F8}">
      <dgm:prSet/>
      <dgm:spPr/>
      <dgm:t>
        <a:bodyPr/>
        <a:lstStyle/>
        <a:p>
          <a:pPr rtl="0"/>
          <a:r>
            <a:rPr lang="en-US" dirty="0" smtClean="0"/>
            <a:t>Universal Mounting</a:t>
          </a:r>
          <a:endParaRPr lang="en-US" dirty="0"/>
        </a:p>
      </dgm:t>
    </dgm:pt>
    <dgm:pt modelId="{1B294CFB-E93C-4F52-9640-9222713064BD}" type="parTrans" cxnId="{DC7E9BD7-CAB4-4037-B70E-E4D82542B712}">
      <dgm:prSet/>
      <dgm:spPr/>
      <dgm:t>
        <a:bodyPr/>
        <a:lstStyle/>
        <a:p>
          <a:endParaRPr lang="en-US"/>
        </a:p>
      </dgm:t>
    </dgm:pt>
    <dgm:pt modelId="{887A2B3D-DB22-4088-A17E-2CF75ECF79B5}" type="sibTrans" cxnId="{DC7E9BD7-CAB4-4037-B70E-E4D82542B712}">
      <dgm:prSet/>
      <dgm:spPr/>
      <dgm:t>
        <a:bodyPr/>
        <a:lstStyle/>
        <a:p>
          <a:endParaRPr lang="en-US"/>
        </a:p>
      </dgm:t>
    </dgm:pt>
    <dgm:pt modelId="{3D3E8133-25B2-41F4-825A-3F95A07C528A}">
      <dgm:prSet/>
      <dgm:spPr/>
      <dgm:t>
        <a:bodyPr/>
        <a:lstStyle/>
        <a:p>
          <a:pPr rtl="0"/>
          <a:r>
            <a:rPr lang="en-US" dirty="0" smtClean="0"/>
            <a:t>Easy installation in any rack or room</a:t>
          </a:r>
          <a:endParaRPr lang="en-US" dirty="0"/>
        </a:p>
      </dgm:t>
    </dgm:pt>
    <dgm:pt modelId="{8E88406E-B756-486C-8262-7EC3C12DC77F}" type="parTrans" cxnId="{C7F222F3-10E8-4506-A760-E78B8CCF1244}">
      <dgm:prSet/>
      <dgm:spPr/>
      <dgm:t>
        <a:bodyPr/>
        <a:lstStyle/>
        <a:p>
          <a:endParaRPr lang="en-US"/>
        </a:p>
      </dgm:t>
    </dgm:pt>
    <dgm:pt modelId="{55F17818-EEE8-413A-B18A-0D84D123C029}" type="sibTrans" cxnId="{C7F222F3-10E8-4506-A760-E78B8CCF1244}">
      <dgm:prSet/>
      <dgm:spPr/>
      <dgm:t>
        <a:bodyPr/>
        <a:lstStyle/>
        <a:p>
          <a:endParaRPr lang="en-US"/>
        </a:p>
      </dgm:t>
    </dgm:pt>
    <dgm:pt modelId="{388242B2-30E5-46ED-9B6D-03EC5F67C896}">
      <dgm:prSet/>
      <dgm:spPr/>
      <dgm:t>
        <a:bodyPr/>
        <a:lstStyle/>
        <a:p>
          <a:pPr rtl="0"/>
          <a:r>
            <a:rPr lang="en-US" smtClean="0"/>
            <a:t>Attach the R120 tag to the door frame</a:t>
          </a:r>
          <a:endParaRPr lang="en-US"/>
        </a:p>
      </dgm:t>
    </dgm:pt>
    <dgm:pt modelId="{82107FDD-A14E-48D0-8D67-A62399ABF41D}" type="parTrans" cxnId="{3A25C0C9-2E4C-47A5-9A64-49C20B5F310C}">
      <dgm:prSet/>
      <dgm:spPr/>
      <dgm:t>
        <a:bodyPr/>
        <a:lstStyle/>
        <a:p>
          <a:endParaRPr lang="en-US"/>
        </a:p>
      </dgm:t>
    </dgm:pt>
    <dgm:pt modelId="{080FF5E2-F2D1-4C19-8BB9-A2411E99F6ED}" type="sibTrans" cxnId="{3A25C0C9-2E4C-47A5-9A64-49C20B5F310C}">
      <dgm:prSet/>
      <dgm:spPr/>
      <dgm:t>
        <a:bodyPr/>
        <a:lstStyle/>
        <a:p>
          <a:endParaRPr lang="en-US"/>
        </a:p>
      </dgm:t>
    </dgm:pt>
    <dgm:pt modelId="{10371227-A91E-44C8-84E8-109FC1D2149D}">
      <dgm:prSet/>
      <dgm:spPr/>
      <dgm:t>
        <a:bodyPr/>
        <a:lstStyle/>
        <a:p>
          <a:pPr rtl="0"/>
          <a:r>
            <a:rPr lang="en-US" smtClean="0"/>
            <a:t>Attach the magnet to the door</a:t>
          </a:r>
          <a:endParaRPr lang="en-US"/>
        </a:p>
      </dgm:t>
    </dgm:pt>
    <dgm:pt modelId="{E744C4D2-B964-4ED0-AD0B-443F2A0F5E80}" type="parTrans" cxnId="{EA809C7C-3A24-4CF0-8FC1-BA27F430FB82}">
      <dgm:prSet/>
      <dgm:spPr/>
      <dgm:t>
        <a:bodyPr/>
        <a:lstStyle/>
        <a:p>
          <a:endParaRPr lang="en-US"/>
        </a:p>
      </dgm:t>
    </dgm:pt>
    <dgm:pt modelId="{A92A5FFF-77E6-459D-9392-174EBEF8DBC8}" type="sibTrans" cxnId="{EA809C7C-3A24-4CF0-8FC1-BA27F430FB82}">
      <dgm:prSet/>
      <dgm:spPr/>
      <dgm:t>
        <a:bodyPr/>
        <a:lstStyle/>
        <a:p>
          <a:endParaRPr lang="en-US"/>
        </a:p>
      </dgm:t>
    </dgm:pt>
    <dgm:pt modelId="{785A8C23-C7C3-4771-981B-939E4B13BC74}">
      <dgm:prSet/>
      <dgm:spPr/>
      <dgm:t>
        <a:bodyPr/>
        <a:lstStyle/>
        <a:p>
          <a:pPr rtl="0"/>
          <a:r>
            <a:rPr lang="en-US" dirty="0" smtClean="0"/>
            <a:t>Tag Specifications</a:t>
          </a:r>
          <a:endParaRPr lang="en-US" dirty="0"/>
        </a:p>
      </dgm:t>
    </dgm:pt>
    <dgm:pt modelId="{3C9870E0-2057-49C6-AA98-367E47254B1B}" type="parTrans" cxnId="{728074B0-0A64-441D-B016-642890B64ED7}">
      <dgm:prSet/>
      <dgm:spPr/>
      <dgm:t>
        <a:bodyPr/>
        <a:lstStyle/>
        <a:p>
          <a:endParaRPr lang="en-US"/>
        </a:p>
      </dgm:t>
    </dgm:pt>
    <dgm:pt modelId="{8F23EEAE-2213-4064-8DCF-4FF111B49A46}" type="sibTrans" cxnId="{728074B0-0A64-441D-B016-642890B64ED7}">
      <dgm:prSet/>
      <dgm:spPr/>
      <dgm:t>
        <a:bodyPr/>
        <a:lstStyle/>
        <a:p>
          <a:endParaRPr lang="en-US"/>
        </a:p>
      </dgm:t>
    </dgm:pt>
    <dgm:pt modelId="{761D83B6-87C6-4BF0-972D-22DF8271DF68}">
      <dgm:prSet/>
      <dgm:spPr/>
      <dgm:t>
        <a:bodyPr/>
        <a:lstStyle/>
        <a:p>
          <a:pPr rtl="0"/>
          <a:r>
            <a:rPr lang="en-US" dirty="0" smtClean="0"/>
            <a:t>10 second beacon rate (standard)</a:t>
          </a:r>
          <a:endParaRPr lang="en-US" dirty="0"/>
        </a:p>
      </dgm:t>
    </dgm:pt>
    <dgm:pt modelId="{01E3707B-0B79-49AB-9BDE-141BD95C468F}" type="parTrans" cxnId="{E236E4A3-367D-4567-BFC5-08D0825B6EB5}">
      <dgm:prSet/>
      <dgm:spPr/>
      <dgm:t>
        <a:bodyPr/>
        <a:lstStyle/>
        <a:p>
          <a:endParaRPr lang="en-US"/>
        </a:p>
      </dgm:t>
    </dgm:pt>
    <dgm:pt modelId="{D408F852-CDB4-4DE6-9062-2B6F84073FD1}" type="sibTrans" cxnId="{E236E4A3-367D-4567-BFC5-08D0825B6EB5}">
      <dgm:prSet/>
      <dgm:spPr/>
      <dgm:t>
        <a:bodyPr/>
        <a:lstStyle/>
        <a:p>
          <a:endParaRPr lang="en-US"/>
        </a:p>
      </dgm:t>
    </dgm:pt>
    <dgm:pt modelId="{247D2A91-4406-482A-879C-4967323FFB97}">
      <dgm:prSet/>
      <dgm:spPr/>
      <dgm:t>
        <a:bodyPr/>
        <a:lstStyle/>
        <a:p>
          <a:pPr rtl="0"/>
          <a:r>
            <a:rPr lang="en-US" smtClean="0"/>
            <a:t>Immediate beacon when door opens</a:t>
          </a:r>
          <a:endParaRPr lang="en-US"/>
        </a:p>
      </dgm:t>
    </dgm:pt>
    <dgm:pt modelId="{BF6B1086-285A-4C4F-809C-F821EA323CB2}" type="parTrans" cxnId="{B1047653-2A24-4114-8DA9-B4797032A2EA}">
      <dgm:prSet/>
      <dgm:spPr/>
      <dgm:t>
        <a:bodyPr/>
        <a:lstStyle/>
        <a:p>
          <a:endParaRPr lang="en-US"/>
        </a:p>
      </dgm:t>
    </dgm:pt>
    <dgm:pt modelId="{5DA878B2-8FEB-41CF-A37A-F387438F095A}" type="sibTrans" cxnId="{B1047653-2A24-4114-8DA9-B4797032A2EA}">
      <dgm:prSet/>
      <dgm:spPr/>
      <dgm:t>
        <a:bodyPr/>
        <a:lstStyle/>
        <a:p>
          <a:endParaRPr lang="en-US"/>
        </a:p>
      </dgm:t>
    </dgm:pt>
    <dgm:pt modelId="{C5D945E6-1332-4923-BA14-4FBC4413FD2B}">
      <dgm:prSet/>
      <dgm:spPr/>
      <dgm:t>
        <a:bodyPr/>
        <a:lstStyle/>
        <a:p>
          <a:pPr rtl="0"/>
          <a:r>
            <a:rPr lang="en-US" smtClean="0"/>
            <a:t>5+ years battery life</a:t>
          </a:r>
          <a:endParaRPr lang="en-US"/>
        </a:p>
      </dgm:t>
    </dgm:pt>
    <dgm:pt modelId="{6DD62E68-8FAE-44EE-B47C-47D87764C282}" type="parTrans" cxnId="{64E01C12-C6EF-4C90-86FC-AD91C796F6A1}">
      <dgm:prSet/>
      <dgm:spPr/>
      <dgm:t>
        <a:bodyPr/>
        <a:lstStyle/>
        <a:p>
          <a:endParaRPr lang="en-US"/>
        </a:p>
      </dgm:t>
    </dgm:pt>
    <dgm:pt modelId="{09F8E7E5-A616-47DD-82F4-3FFEC03A0FC7}" type="sibTrans" cxnId="{64E01C12-C6EF-4C90-86FC-AD91C796F6A1}">
      <dgm:prSet/>
      <dgm:spPr/>
      <dgm:t>
        <a:bodyPr/>
        <a:lstStyle/>
        <a:p>
          <a:endParaRPr lang="en-US"/>
        </a:p>
      </dgm:t>
    </dgm:pt>
    <dgm:pt modelId="{CC3C61C8-A419-4624-AFB2-32D0AD39AF9F}">
      <dgm:prSet/>
      <dgm:spPr/>
      <dgm:t>
        <a:bodyPr/>
        <a:lstStyle/>
        <a:p>
          <a:pPr rtl="0"/>
          <a:r>
            <a:rPr lang="en-US" smtClean="0"/>
            <a:t>Replaceable battery</a:t>
          </a:r>
          <a:endParaRPr lang="en-US"/>
        </a:p>
      </dgm:t>
    </dgm:pt>
    <dgm:pt modelId="{FD5B6704-AF79-4258-8B98-A8748F87F1BF}" type="parTrans" cxnId="{CD94F3DB-471E-47A7-84F0-6720FC504033}">
      <dgm:prSet/>
      <dgm:spPr/>
      <dgm:t>
        <a:bodyPr/>
        <a:lstStyle/>
        <a:p>
          <a:endParaRPr lang="en-US"/>
        </a:p>
      </dgm:t>
    </dgm:pt>
    <dgm:pt modelId="{7DD60CA5-AFCD-4860-8F2F-C4E748A9F591}" type="sibTrans" cxnId="{CD94F3DB-471E-47A7-84F0-6720FC504033}">
      <dgm:prSet/>
      <dgm:spPr/>
      <dgm:t>
        <a:bodyPr/>
        <a:lstStyle/>
        <a:p>
          <a:endParaRPr lang="en-US"/>
        </a:p>
      </dgm:t>
    </dgm:pt>
    <dgm:pt modelId="{45B3C66F-D4E1-40D7-8775-5F228CBEA341}">
      <dgm:prSet/>
      <dgm:spPr/>
      <dgm:t>
        <a:bodyPr/>
        <a:lstStyle/>
        <a:p>
          <a:pPr rtl="0"/>
          <a:r>
            <a:rPr lang="en-US" dirty="0" smtClean="0"/>
            <a:t>Low battery indicator</a:t>
          </a:r>
          <a:endParaRPr lang="en-US" dirty="0"/>
        </a:p>
      </dgm:t>
    </dgm:pt>
    <dgm:pt modelId="{6009D567-0418-4350-BCF3-DFDDE24E3BCC}" type="parTrans" cxnId="{F270647A-BE0A-46BD-B19A-247FDB851E58}">
      <dgm:prSet/>
      <dgm:spPr/>
      <dgm:t>
        <a:bodyPr/>
        <a:lstStyle/>
        <a:p>
          <a:endParaRPr lang="en-US"/>
        </a:p>
      </dgm:t>
    </dgm:pt>
    <dgm:pt modelId="{0FBCD7BC-42F5-4415-8248-2F249C016A63}" type="sibTrans" cxnId="{F270647A-BE0A-46BD-B19A-247FDB851E58}">
      <dgm:prSet/>
      <dgm:spPr/>
      <dgm:t>
        <a:bodyPr/>
        <a:lstStyle/>
        <a:p>
          <a:endParaRPr lang="en-US"/>
        </a:p>
      </dgm:t>
    </dgm:pt>
    <dgm:pt modelId="{5A5ED95B-A34C-40EB-AE44-8052EAF4C654}" type="pres">
      <dgm:prSet presAssocID="{42E929D1-5C8E-43D0-A2F9-FD1EE53D41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E557FE-44D6-4EB3-AA53-8E060A0FEF85}" type="pres">
      <dgm:prSet presAssocID="{5239A11B-9A17-4B61-AD6C-C95E6835DC15}" presName="linNode" presStyleCnt="0"/>
      <dgm:spPr/>
      <dgm:t>
        <a:bodyPr/>
        <a:lstStyle/>
        <a:p>
          <a:endParaRPr lang="en-US"/>
        </a:p>
      </dgm:t>
    </dgm:pt>
    <dgm:pt modelId="{6A226919-36DF-4814-9BEA-8CDC76628E73}" type="pres">
      <dgm:prSet presAssocID="{5239A11B-9A17-4B61-AD6C-C95E6835DC1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FB8944-56A1-4058-82F8-C1B40F6CF701}" type="pres">
      <dgm:prSet presAssocID="{5239A11B-9A17-4B61-AD6C-C95E6835DC1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FCA350-876F-48DC-A88C-00B143A02A8B}" type="pres">
      <dgm:prSet presAssocID="{07D7FD3B-BC95-4544-9B6E-CA8EB52761C9}" presName="sp" presStyleCnt="0"/>
      <dgm:spPr/>
      <dgm:t>
        <a:bodyPr/>
        <a:lstStyle/>
        <a:p>
          <a:endParaRPr lang="en-US"/>
        </a:p>
      </dgm:t>
    </dgm:pt>
    <dgm:pt modelId="{258221AD-D803-4589-ACF9-E104A91BCA59}" type="pres">
      <dgm:prSet presAssocID="{4027DCCE-8B37-4EC0-A6FC-13A5458922F8}" presName="linNode" presStyleCnt="0"/>
      <dgm:spPr/>
      <dgm:t>
        <a:bodyPr/>
        <a:lstStyle/>
        <a:p>
          <a:endParaRPr lang="en-US"/>
        </a:p>
      </dgm:t>
    </dgm:pt>
    <dgm:pt modelId="{54583F96-4D87-49F7-8145-7FBD092F16FD}" type="pres">
      <dgm:prSet presAssocID="{4027DCCE-8B37-4EC0-A6FC-13A5458922F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800C2E-0B79-4975-B765-1912077AE3B8}" type="pres">
      <dgm:prSet presAssocID="{4027DCCE-8B37-4EC0-A6FC-13A5458922F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FFFD1-DAD7-4842-9CCB-FB6867E9C976}" type="pres">
      <dgm:prSet presAssocID="{887A2B3D-DB22-4088-A17E-2CF75ECF79B5}" presName="sp" presStyleCnt="0"/>
      <dgm:spPr/>
      <dgm:t>
        <a:bodyPr/>
        <a:lstStyle/>
        <a:p>
          <a:endParaRPr lang="en-US"/>
        </a:p>
      </dgm:t>
    </dgm:pt>
    <dgm:pt modelId="{7642BB3D-404E-4FC6-9C4F-90D886F977E8}" type="pres">
      <dgm:prSet presAssocID="{785A8C23-C7C3-4771-981B-939E4B13BC74}" presName="linNode" presStyleCnt="0"/>
      <dgm:spPr/>
      <dgm:t>
        <a:bodyPr/>
        <a:lstStyle/>
        <a:p>
          <a:endParaRPr lang="en-US"/>
        </a:p>
      </dgm:t>
    </dgm:pt>
    <dgm:pt modelId="{775DD99C-794A-48DE-8D0D-82876C6F9E12}" type="pres">
      <dgm:prSet presAssocID="{785A8C23-C7C3-4771-981B-939E4B13BC7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7289E-E97C-4E44-9A14-180FE7421BB4}" type="pres">
      <dgm:prSet presAssocID="{785A8C23-C7C3-4771-981B-939E4B13BC7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809C7C-3A24-4CF0-8FC1-BA27F430FB82}" srcId="{4027DCCE-8B37-4EC0-A6FC-13A5458922F8}" destId="{10371227-A91E-44C8-84E8-109FC1D2149D}" srcOrd="2" destOrd="0" parTransId="{E744C4D2-B964-4ED0-AD0B-443F2A0F5E80}" sibTransId="{A92A5FFF-77E6-459D-9392-174EBEF8DBC8}"/>
    <dgm:cxn modelId="{0F4E650E-1E06-A34C-9AF8-17A189823D20}" type="presOf" srcId="{247D2A91-4406-482A-879C-4967323FFB97}" destId="{87F7289E-E97C-4E44-9A14-180FE7421BB4}" srcOrd="0" destOrd="1" presId="urn:microsoft.com/office/officeart/2005/8/layout/vList5"/>
    <dgm:cxn modelId="{1ECB6D26-65FE-B941-AF77-32B5C6ACC7B6}" type="presOf" srcId="{4027DCCE-8B37-4EC0-A6FC-13A5458922F8}" destId="{54583F96-4D87-49F7-8145-7FBD092F16FD}" srcOrd="0" destOrd="0" presId="urn:microsoft.com/office/officeart/2005/8/layout/vList5"/>
    <dgm:cxn modelId="{E236E4A3-367D-4567-BFC5-08D0825B6EB5}" srcId="{785A8C23-C7C3-4771-981B-939E4B13BC74}" destId="{761D83B6-87C6-4BF0-972D-22DF8271DF68}" srcOrd="0" destOrd="0" parTransId="{01E3707B-0B79-49AB-9BDE-141BD95C468F}" sibTransId="{D408F852-CDB4-4DE6-9062-2B6F84073FD1}"/>
    <dgm:cxn modelId="{8F46FB00-E0D1-1341-AA03-045A010715CC}" type="presOf" srcId="{82ED5D1A-A40F-48D9-BA5A-7864C3F9A7C7}" destId="{8BFB8944-56A1-4058-82F8-C1B40F6CF701}" srcOrd="0" destOrd="0" presId="urn:microsoft.com/office/officeart/2005/8/layout/vList5"/>
    <dgm:cxn modelId="{E603D6F5-E739-6044-B926-A0CAAB8B3899}" type="presOf" srcId="{3D3E8133-25B2-41F4-825A-3F95A07C528A}" destId="{43800C2E-0B79-4975-B765-1912077AE3B8}" srcOrd="0" destOrd="0" presId="urn:microsoft.com/office/officeart/2005/8/layout/vList5"/>
    <dgm:cxn modelId="{79ED1E86-1B14-4C51-9C08-F918C031AEB2}" srcId="{5239A11B-9A17-4B61-AD6C-C95E6835DC15}" destId="{82ED5D1A-A40F-48D9-BA5A-7864C3F9A7C7}" srcOrd="0" destOrd="0" parTransId="{C8C9BB7C-211A-46FC-8E01-D358D9102F54}" sibTransId="{97AFC9FA-7583-46AB-B08C-646D79DC4619}"/>
    <dgm:cxn modelId="{373A5E41-037B-1C44-BD30-B1CC94C51432}" type="presOf" srcId="{388242B2-30E5-46ED-9B6D-03EC5F67C896}" destId="{43800C2E-0B79-4975-B765-1912077AE3B8}" srcOrd="0" destOrd="1" presId="urn:microsoft.com/office/officeart/2005/8/layout/vList5"/>
    <dgm:cxn modelId="{EBC941E7-DD7E-014D-9A35-D2F4A5AF380F}" type="presOf" srcId="{42E929D1-5C8E-43D0-A2F9-FD1EE53D4141}" destId="{5A5ED95B-A34C-40EB-AE44-8052EAF4C654}" srcOrd="0" destOrd="0" presId="urn:microsoft.com/office/officeart/2005/8/layout/vList5"/>
    <dgm:cxn modelId="{64E01C12-C6EF-4C90-86FC-AD91C796F6A1}" srcId="{785A8C23-C7C3-4771-981B-939E4B13BC74}" destId="{C5D945E6-1332-4923-BA14-4FBC4413FD2B}" srcOrd="2" destOrd="0" parTransId="{6DD62E68-8FAE-44EE-B47C-47D87764C282}" sibTransId="{09F8E7E5-A616-47DD-82F4-3FFEC03A0FC7}"/>
    <dgm:cxn modelId="{FA81F710-566B-A444-9A68-FD31DC5A31FF}" type="presOf" srcId="{C5D945E6-1332-4923-BA14-4FBC4413FD2B}" destId="{87F7289E-E97C-4E44-9A14-180FE7421BB4}" srcOrd="0" destOrd="2" presId="urn:microsoft.com/office/officeart/2005/8/layout/vList5"/>
    <dgm:cxn modelId="{728074B0-0A64-441D-B016-642890B64ED7}" srcId="{42E929D1-5C8E-43D0-A2F9-FD1EE53D4141}" destId="{785A8C23-C7C3-4771-981B-939E4B13BC74}" srcOrd="2" destOrd="0" parTransId="{3C9870E0-2057-49C6-AA98-367E47254B1B}" sibTransId="{8F23EEAE-2213-4064-8DCF-4FF111B49A46}"/>
    <dgm:cxn modelId="{3A25C0C9-2E4C-47A5-9A64-49C20B5F310C}" srcId="{4027DCCE-8B37-4EC0-A6FC-13A5458922F8}" destId="{388242B2-30E5-46ED-9B6D-03EC5F67C896}" srcOrd="1" destOrd="0" parTransId="{82107FDD-A14E-48D0-8D67-A62399ABF41D}" sibTransId="{080FF5E2-F2D1-4C19-8BB9-A2411E99F6ED}"/>
    <dgm:cxn modelId="{CD072CFF-1147-5448-9416-2AF15EC07E88}" type="presOf" srcId="{10371227-A91E-44C8-84E8-109FC1D2149D}" destId="{43800C2E-0B79-4975-B765-1912077AE3B8}" srcOrd="0" destOrd="2" presId="urn:microsoft.com/office/officeart/2005/8/layout/vList5"/>
    <dgm:cxn modelId="{CD94F3DB-471E-47A7-84F0-6720FC504033}" srcId="{785A8C23-C7C3-4771-981B-939E4B13BC74}" destId="{CC3C61C8-A419-4624-AFB2-32D0AD39AF9F}" srcOrd="3" destOrd="0" parTransId="{FD5B6704-AF79-4258-8B98-A8748F87F1BF}" sibTransId="{7DD60CA5-AFCD-4860-8F2F-C4E748A9F591}"/>
    <dgm:cxn modelId="{53F608EC-1518-4AE2-89A4-93452E83981C}" srcId="{42E929D1-5C8E-43D0-A2F9-FD1EE53D4141}" destId="{5239A11B-9A17-4B61-AD6C-C95E6835DC15}" srcOrd="0" destOrd="0" parTransId="{387F0DC4-F4BD-4972-8C06-5D336A7F6772}" sibTransId="{07D7FD3B-BC95-4544-9B6E-CA8EB52761C9}"/>
    <dgm:cxn modelId="{C7F222F3-10E8-4506-A760-E78B8CCF1244}" srcId="{4027DCCE-8B37-4EC0-A6FC-13A5458922F8}" destId="{3D3E8133-25B2-41F4-825A-3F95A07C528A}" srcOrd="0" destOrd="0" parTransId="{8E88406E-B756-486C-8262-7EC3C12DC77F}" sibTransId="{55F17818-EEE8-413A-B18A-0D84D123C029}"/>
    <dgm:cxn modelId="{DC7E9BD7-CAB4-4037-B70E-E4D82542B712}" srcId="{42E929D1-5C8E-43D0-A2F9-FD1EE53D4141}" destId="{4027DCCE-8B37-4EC0-A6FC-13A5458922F8}" srcOrd="1" destOrd="0" parTransId="{1B294CFB-E93C-4F52-9640-9222713064BD}" sibTransId="{887A2B3D-DB22-4088-A17E-2CF75ECF79B5}"/>
    <dgm:cxn modelId="{F270647A-BE0A-46BD-B19A-247FDB851E58}" srcId="{785A8C23-C7C3-4771-981B-939E4B13BC74}" destId="{45B3C66F-D4E1-40D7-8775-5F228CBEA341}" srcOrd="4" destOrd="0" parTransId="{6009D567-0418-4350-BCF3-DFDDE24E3BCC}" sibTransId="{0FBCD7BC-42F5-4415-8248-2F249C016A63}"/>
    <dgm:cxn modelId="{4726810C-0B6B-624E-A07A-35AD8C568F10}" type="presOf" srcId="{761D83B6-87C6-4BF0-972D-22DF8271DF68}" destId="{87F7289E-E97C-4E44-9A14-180FE7421BB4}" srcOrd="0" destOrd="0" presId="urn:microsoft.com/office/officeart/2005/8/layout/vList5"/>
    <dgm:cxn modelId="{FD040E2E-41D0-E644-87E8-69EF0FEFBB6C}" type="presOf" srcId="{CC3C61C8-A419-4624-AFB2-32D0AD39AF9F}" destId="{87F7289E-E97C-4E44-9A14-180FE7421BB4}" srcOrd="0" destOrd="3" presId="urn:microsoft.com/office/officeart/2005/8/layout/vList5"/>
    <dgm:cxn modelId="{FBA11E51-5F68-8042-ABBD-D957F400152C}" type="presOf" srcId="{45B3C66F-D4E1-40D7-8775-5F228CBEA341}" destId="{87F7289E-E97C-4E44-9A14-180FE7421BB4}" srcOrd="0" destOrd="4" presId="urn:microsoft.com/office/officeart/2005/8/layout/vList5"/>
    <dgm:cxn modelId="{CC7480FF-CA0D-964C-930D-668EBB68A24B}" type="presOf" srcId="{5239A11B-9A17-4B61-AD6C-C95E6835DC15}" destId="{6A226919-36DF-4814-9BEA-8CDC76628E73}" srcOrd="0" destOrd="0" presId="urn:microsoft.com/office/officeart/2005/8/layout/vList5"/>
    <dgm:cxn modelId="{B1047653-2A24-4114-8DA9-B4797032A2EA}" srcId="{785A8C23-C7C3-4771-981B-939E4B13BC74}" destId="{247D2A91-4406-482A-879C-4967323FFB97}" srcOrd="1" destOrd="0" parTransId="{BF6B1086-285A-4C4F-809C-F821EA323CB2}" sibTransId="{5DA878B2-8FEB-41CF-A37A-F387438F095A}"/>
    <dgm:cxn modelId="{E5870EC5-16DE-2E4C-A6C3-00C9691A6548}" type="presOf" srcId="{785A8C23-C7C3-4771-981B-939E4B13BC74}" destId="{775DD99C-794A-48DE-8D0D-82876C6F9E12}" srcOrd="0" destOrd="0" presId="urn:microsoft.com/office/officeart/2005/8/layout/vList5"/>
    <dgm:cxn modelId="{48477BB9-CC56-524D-B18D-22C59DE598A4}" type="presParOf" srcId="{5A5ED95B-A34C-40EB-AE44-8052EAF4C654}" destId="{B2E557FE-44D6-4EB3-AA53-8E060A0FEF85}" srcOrd="0" destOrd="0" presId="urn:microsoft.com/office/officeart/2005/8/layout/vList5"/>
    <dgm:cxn modelId="{F3827D8E-922A-0641-B65F-149C50195DDC}" type="presParOf" srcId="{B2E557FE-44D6-4EB3-AA53-8E060A0FEF85}" destId="{6A226919-36DF-4814-9BEA-8CDC76628E73}" srcOrd="0" destOrd="0" presId="urn:microsoft.com/office/officeart/2005/8/layout/vList5"/>
    <dgm:cxn modelId="{8E0C31A0-E5C8-2145-A093-D1C05CDE5BB6}" type="presParOf" srcId="{B2E557FE-44D6-4EB3-AA53-8E060A0FEF85}" destId="{8BFB8944-56A1-4058-82F8-C1B40F6CF701}" srcOrd="1" destOrd="0" presId="urn:microsoft.com/office/officeart/2005/8/layout/vList5"/>
    <dgm:cxn modelId="{294AD780-7295-CC4A-99F7-D2FA28A5A14C}" type="presParOf" srcId="{5A5ED95B-A34C-40EB-AE44-8052EAF4C654}" destId="{FBFCA350-876F-48DC-A88C-00B143A02A8B}" srcOrd="1" destOrd="0" presId="urn:microsoft.com/office/officeart/2005/8/layout/vList5"/>
    <dgm:cxn modelId="{E4312C81-07A4-DA4F-BAA8-C1F9793818C6}" type="presParOf" srcId="{5A5ED95B-A34C-40EB-AE44-8052EAF4C654}" destId="{258221AD-D803-4589-ACF9-E104A91BCA59}" srcOrd="2" destOrd="0" presId="urn:microsoft.com/office/officeart/2005/8/layout/vList5"/>
    <dgm:cxn modelId="{17B7EABA-BFA9-3A4B-911E-9AA08DF3BF6A}" type="presParOf" srcId="{258221AD-D803-4589-ACF9-E104A91BCA59}" destId="{54583F96-4D87-49F7-8145-7FBD092F16FD}" srcOrd="0" destOrd="0" presId="urn:microsoft.com/office/officeart/2005/8/layout/vList5"/>
    <dgm:cxn modelId="{5D6EB0AA-1C3B-2F4C-93FD-1F97A1B198F3}" type="presParOf" srcId="{258221AD-D803-4589-ACF9-E104A91BCA59}" destId="{43800C2E-0B79-4975-B765-1912077AE3B8}" srcOrd="1" destOrd="0" presId="urn:microsoft.com/office/officeart/2005/8/layout/vList5"/>
    <dgm:cxn modelId="{AB612087-72C0-AE47-AC5E-46851EE6E4F6}" type="presParOf" srcId="{5A5ED95B-A34C-40EB-AE44-8052EAF4C654}" destId="{F0BFFFD1-DAD7-4842-9CCB-FB6867E9C976}" srcOrd="3" destOrd="0" presId="urn:microsoft.com/office/officeart/2005/8/layout/vList5"/>
    <dgm:cxn modelId="{C92F4E92-E6DC-F24D-A65F-0ACE547ADEA9}" type="presParOf" srcId="{5A5ED95B-A34C-40EB-AE44-8052EAF4C654}" destId="{7642BB3D-404E-4FC6-9C4F-90D886F977E8}" srcOrd="4" destOrd="0" presId="urn:microsoft.com/office/officeart/2005/8/layout/vList5"/>
    <dgm:cxn modelId="{01B6C73D-0F64-D844-8F0E-3589EB758B09}" type="presParOf" srcId="{7642BB3D-404E-4FC6-9C4F-90D886F977E8}" destId="{775DD99C-794A-48DE-8D0D-82876C6F9E12}" srcOrd="0" destOrd="0" presId="urn:microsoft.com/office/officeart/2005/8/layout/vList5"/>
    <dgm:cxn modelId="{09EEDC06-78F9-1A46-AB76-C31471D4F841}" type="presParOf" srcId="{7642BB3D-404E-4FC6-9C4F-90D886F977E8}" destId="{87F7289E-E97C-4E44-9A14-180FE7421BB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6EEB39E6-0029-4F01-86C2-EFA494EC4A7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F8ED33-42FB-45BC-A036-5A0C6A111645}">
      <dgm:prSet/>
      <dgm:spPr/>
      <dgm:t>
        <a:bodyPr/>
        <a:lstStyle/>
        <a:p>
          <a:pPr rtl="0"/>
          <a:r>
            <a:rPr lang="en-US" smtClean="0"/>
            <a:t>Sensor Type</a:t>
          </a:r>
          <a:endParaRPr lang="en-US"/>
        </a:p>
      </dgm:t>
    </dgm:pt>
    <dgm:pt modelId="{7B099609-9263-47D4-BAE8-0F6ACA962F45}" type="parTrans" cxnId="{6FF7365F-7C65-4ADB-ACB8-75261C356926}">
      <dgm:prSet/>
      <dgm:spPr/>
      <dgm:t>
        <a:bodyPr/>
        <a:lstStyle/>
        <a:p>
          <a:endParaRPr lang="en-US"/>
        </a:p>
      </dgm:t>
    </dgm:pt>
    <dgm:pt modelId="{B3956DF9-E083-490C-B320-3BB473091C23}" type="sibTrans" cxnId="{6FF7365F-7C65-4ADB-ACB8-75261C356926}">
      <dgm:prSet/>
      <dgm:spPr/>
      <dgm:t>
        <a:bodyPr/>
        <a:lstStyle/>
        <a:p>
          <a:endParaRPr lang="en-US"/>
        </a:p>
      </dgm:t>
    </dgm:pt>
    <dgm:pt modelId="{96029E28-9B04-4BFA-8BFE-8361530DB4C1}">
      <dgm:prSet/>
      <dgm:spPr/>
      <dgm:t>
        <a:bodyPr/>
        <a:lstStyle/>
        <a:p>
          <a:pPr rtl="0"/>
          <a:r>
            <a:rPr lang="en-US" dirty="0" smtClean="0"/>
            <a:t>Delivers dry contact device state change wirelessly</a:t>
          </a:r>
          <a:endParaRPr lang="en-US" dirty="0"/>
        </a:p>
      </dgm:t>
    </dgm:pt>
    <dgm:pt modelId="{3A5BB155-9167-4D59-BF95-CC0CCCF1DA15}" type="parTrans" cxnId="{9DB26D7C-FB89-4109-BBFE-B1850749FD46}">
      <dgm:prSet/>
      <dgm:spPr/>
      <dgm:t>
        <a:bodyPr/>
        <a:lstStyle/>
        <a:p>
          <a:endParaRPr lang="en-US"/>
        </a:p>
      </dgm:t>
    </dgm:pt>
    <dgm:pt modelId="{BF2E6E6A-1302-43A1-87F8-F44F1D865028}" type="sibTrans" cxnId="{9DB26D7C-FB89-4109-BBFE-B1850749FD46}">
      <dgm:prSet/>
      <dgm:spPr/>
      <dgm:t>
        <a:bodyPr/>
        <a:lstStyle/>
        <a:p>
          <a:endParaRPr lang="en-US"/>
        </a:p>
      </dgm:t>
    </dgm:pt>
    <dgm:pt modelId="{4D9ECBE6-798A-4A07-A9CC-63B16E3E164A}">
      <dgm:prSet/>
      <dgm:spPr/>
      <dgm:t>
        <a:bodyPr/>
        <a:lstStyle/>
        <a:p>
          <a:pPr rtl="0"/>
          <a:r>
            <a:rPr lang="en-US" dirty="0" smtClean="0"/>
            <a:t>Universal Mounting</a:t>
          </a:r>
          <a:endParaRPr lang="en-US" dirty="0"/>
        </a:p>
      </dgm:t>
    </dgm:pt>
    <dgm:pt modelId="{289B6093-2048-483F-B68D-E87B6589F6E1}" type="parTrans" cxnId="{441F811F-CC44-434A-9EDB-D6636DF0803F}">
      <dgm:prSet/>
      <dgm:spPr/>
      <dgm:t>
        <a:bodyPr/>
        <a:lstStyle/>
        <a:p>
          <a:endParaRPr lang="en-US"/>
        </a:p>
      </dgm:t>
    </dgm:pt>
    <dgm:pt modelId="{0F69F2B8-B371-4FC3-AEE1-20843A3B0BD5}" type="sibTrans" cxnId="{441F811F-CC44-434A-9EDB-D6636DF0803F}">
      <dgm:prSet/>
      <dgm:spPr/>
      <dgm:t>
        <a:bodyPr/>
        <a:lstStyle/>
        <a:p>
          <a:endParaRPr lang="en-US"/>
        </a:p>
      </dgm:t>
    </dgm:pt>
    <dgm:pt modelId="{5DB346F3-F92C-4395-B202-CC65DB52EBFF}">
      <dgm:prSet/>
      <dgm:spPr/>
      <dgm:t>
        <a:bodyPr/>
        <a:lstStyle/>
        <a:p>
          <a:pPr rtl="0"/>
          <a:r>
            <a:rPr lang="en-US" dirty="0" smtClean="0"/>
            <a:t>Adhesive mounting</a:t>
          </a:r>
          <a:endParaRPr lang="en-US" dirty="0"/>
        </a:p>
      </dgm:t>
    </dgm:pt>
    <dgm:pt modelId="{83824961-8D6D-4D5D-A09C-67B4534A08A9}" type="parTrans" cxnId="{099B56BE-6168-45A6-8814-91737E7201A3}">
      <dgm:prSet/>
      <dgm:spPr/>
      <dgm:t>
        <a:bodyPr/>
        <a:lstStyle/>
        <a:p>
          <a:endParaRPr lang="en-US"/>
        </a:p>
      </dgm:t>
    </dgm:pt>
    <dgm:pt modelId="{F6AC99B8-5381-4EDD-8187-9780B5FD2073}" type="sibTrans" cxnId="{099B56BE-6168-45A6-8814-91737E7201A3}">
      <dgm:prSet/>
      <dgm:spPr/>
      <dgm:t>
        <a:bodyPr/>
        <a:lstStyle/>
        <a:p>
          <a:endParaRPr lang="en-US"/>
        </a:p>
      </dgm:t>
    </dgm:pt>
    <dgm:pt modelId="{B038A6B9-961A-4358-A876-27E4F90391EC}">
      <dgm:prSet/>
      <dgm:spPr/>
      <dgm:t>
        <a:bodyPr/>
        <a:lstStyle/>
        <a:p>
          <a:pPr rtl="0"/>
          <a:r>
            <a:rPr lang="en-US" dirty="0" smtClean="0"/>
            <a:t>Screw mounting</a:t>
          </a:r>
          <a:endParaRPr lang="en-US" dirty="0"/>
        </a:p>
      </dgm:t>
    </dgm:pt>
    <dgm:pt modelId="{108CE69C-C72E-40FF-BB15-AA86E9F2BE2A}" type="parTrans" cxnId="{96CB7614-CDE0-4920-931E-6BBEE3F42B76}">
      <dgm:prSet/>
      <dgm:spPr/>
      <dgm:t>
        <a:bodyPr/>
        <a:lstStyle/>
        <a:p>
          <a:endParaRPr lang="en-US"/>
        </a:p>
      </dgm:t>
    </dgm:pt>
    <dgm:pt modelId="{529C80AE-6F7C-4C89-B0D1-C7EAECED10C6}" type="sibTrans" cxnId="{96CB7614-CDE0-4920-931E-6BBEE3F42B76}">
      <dgm:prSet/>
      <dgm:spPr/>
      <dgm:t>
        <a:bodyPr/>
        <a:lstStyle/>
        <a:p>
          <a:endParaRPr lang="en-US"/>
        </a:p>
      </dgm:t>
    </dgm:pt>
    <dgm:pt modelId="{F1195B24-9321-431F-AC50-EE1FE913A807}">
      <dgm:prSet/>
      <dgm:spPr/>
      <dgm:t>
        <a:bodyPr/>
        <a:lstStyle/>
        <a:p>
          <a:pPr rtl="0"/>
          <a:r>
            <a:rPr lang="en-US" dirty="0" smtClean="0"/>
            <a:t>Zip tie mounting</a:t>
          </a:r>
          <a:endParaRPr lang="en-US" dirty="0"/>
        </a:p>
      </dgm:t>
    </dgm:pt>
    <dgm:pt modelId="{B0E69191-DAF8-41C0-A024-A4262D2C6921}" type="parTrans" cxnId="{6F9117F6-2EDA-4192-8B43-C1577C41E01A}">
      <dgm:prSet/>
      <dgm:spPr/>
      <dgm:t>
        <a:bodyPr/>
        <a:lstStyle/>
        <a:p>
          <a:endParaRPr lang="en-US"/>
        </a:p>
      </dgm:t>
    </dgm:pt>
    <dgm:pt modelId="{C54AB779-32E1-4A23-AF5D-62090F16A607}" type="sibTrans" cxnId="{6F9117F6-2EDA-4192-8B43-C1577C41E01A}">
      <dgm:prSet/>
      <dgm:spPr/>
      <dgm:t>
        <a:bodyPr/>
        <a:lstStyle/>
        <a:p>
          <a:endParaRPr lang="en-US"/>
        </a:p>
      </dgm:t>
    </dgm:pt>
    <dgm:pt modelId="{3EE467F5-A4F1-4EE5-9C29-5F09C776522A}">
      <dgm:prSet/>
      <dgm:spPr/>
      <dgm:t>
        <a:bodyPr/>
        <a:lstStyle/>
        <a:p>
          <a:pPr rtl="0"/>
          <a:r>
            <a:rPr lang="en-US" smtClean="0"/>
            <a:t>Tag Specifications</a:t>
          </a:r>
          <a:endParaRPr lang="en-US"/>
        </a:p>
      </dgm:t>
    </dgm:pt>
    <dgm:pt modelId="{DA7CA20E-5BA1-451A-A30B-CDC1ABB900F7}" type="parTrans" cxnId="{2B5CDCD9-1D54-4EC9-9F1F-7224968B9C2C}">
      <dgm:prSet/>
      <dgm:spPr/>
      <dgm:t>
        <a:bodyPr/>
        <a:lstStyle/>
        <a:p>
          <a:endParaRPr lang="en-US"/>
        </a:p>
      </dgm:t>
    </dgm:pt>
    <dgm:pt modelId="{1BA1BB12-E625-4955-8624-5D3C3F8CF896}" type="sibTrans" cxnId="{2B5CDCD9-1D54-4EC9-9F1F-7224968B9C2C}">
      <dgm:prSet/>
      <dgm:spPr/>
      <dgm:t>
        <a:bodyPr/>
        <a:lstStyle/>
        <a:p>
          <a:endParaRPr lang="en-US"/>
        </a:p>
      </dgm:t>
    </dgm:pt>
    <dgm:pt modelId="{576016DC-9D37-43BD-87B0-D6C50C5712C1}">
      <dgm:prSet/>
      <dgm:spPr/>
      <dgm:t>
        <a:bodyPr/>
        <a:lstStyle/>
        <a:p>
          <a:pPr rtl="0"/>
          <a:r>
            <a:rPr lang="en-US" dirty="0" smtClean="0"/>
            <a:t>10 second beacon rate (standard)</a:t>
          </a:r>
          <a:endParaRPr lang="en-US" dirty="0"/>
        </a:p>
      </dgm:t>
    </dgm:pt>
    <dgm:pt modelId="{50DCA9BD-4FA4-476E-BF83-A5ACF3D218EB}" type="parTrans" cxnId="{BC8B1A72-DB68-4DDB-8D35-8B2EDD4712F8}">
      <dgm:prSet/>
      <dgm:spPr/>
      <dgm:t>
        <a:bodyPr/>
        <a:lstStyle/>
        <a:p>
          <a:endParaRPr lang="en-US"/>
        </a:p>
      </dgm:t>
    </dgm:pt>
    <dgm:pt modelId="{71187D5C-D8AA-4D84-85CD-E2AA84D58AC2}" type="sibTrans" cxnId="{BC8B1A72-DB68-4DDB-8D35-8B2EDD4712F8}">
      <dgm:prSet/>
      <dgm:spPr/>
      <dgm:t>
        <a:bodyPr/>
        <a:lstStyle/>
        <a:p>
          <a:endParaRPr lang="en-US"/>
        </a:p>
      </dgm:t>
    </dgm:pt>
    <dgm:pt modelId="{A53ADAC6-9A16-47DB-93D2-CC8051B6A4CE}">
      <dgm:prSet/>
      <dgm:spPr/>
      <dgm:t>
        <a:bodyPr/>
        <a:lstStyle/>
        <a:p>
          <a:pPr rtl="0"/>
          <a:r>
            <a:rPr lang="en-US" smtClean="0"/>
            <a:t>Immediate beacon upon dry contact state change</a:t>
          </a:r>
          <a:endParaRPr lang="en-US"/>
        </a:p>
      </dgm:t>
    </dgm:pt>
    <dgm:pt modelId="{F8C3AC44-0349-4509-9BCB-A0672C660682}" type="parTrans" cxnId="{24ACF5F6-858C-43F3-A2BD-C28E39CBA550}">
      <dgm:prSet/>
      <dgm:spPr/>
      <dgm:t>
        <a:bodyPr/>
        <a:lstStyle/>
        <a:p>
          <a:endParaRPr lang="en-US"/>
        </a:p>
      </dgm:t>
    </dgm:pt>
    <dgm:pt modelId="{42B6E5C5-FFD9-42BB-AF1A-E78C79CDA993}" type="sibTrans" cxnId="{24ACF5F6-858C-43F3-A2BD-C28E39CBA550}">
      <dgm:prSet/>
      <dgm:spPr/>
      <dgm:t>
        <a:bodyPr/>
        <a:lstStyle/>
        <a:p>
          <a:endParaRPr lang="en-US"/>
        </a:p>
      </dgm:t>
    </dgm:pt>
    <dgm:pt modelId="{F6E657CF-E59E-4449-8D77-95CED7884F24}">
      <dgm:prSet/>
      <dgm:spPr/>
      <dgm:t>
        <a:bodyPr/>
        <a:lstStyle/>
        <a:p>
          <a:pPr rtl="0"/>
          <a:r>
            <a:rPr lang="en-US" smtClean="0"/>
            <a:t>5+ years battery life</a:t>
          </a:r>
          <a:endParaRPr lang="en-US"/>
        </a:p>
      </dgm:t>
    </dgm:pt>
    <dgm:pt modelId="{A48A99D0-746E-453C-A8C5-5783C41EB4D2}" type="parTrans" cxnId="{364A2430-75CA-44A0-B2FD-8867152EEF8F}">
      <dgm:prSet/>
      <dgm:spPr/>
      <dgm:t>
        <a:bodyPr/>
        <a:lstStyle/>
        <a:p>
          <a:endParaRPr lang="en-US"/>
        </a:p>
      </dgm:t>
    </dgm:pt>
    <dgm:pt modelId="{E91CCFBF-85F7-47F9-8022-03C2BBB092F0}" type="sibTrans" cxnId="{364A2430-75CA-44A0-B2FD-8867152EEF8F}">
      <dgm:prSet/>
      <dgm:spPr/>
      <dgm:t>
        <a:bodyPr/>
        <a:lstStyle/>
        <a:p>
          <a:endParaRPr lang="en-US"/>
        </a:p>
      </dgm:t>
    </dgm:pt>
    <dgm:pt modelId="{559A14A5-0FC4-47EB-BDBE-7AD8608B0F5E}">
      <dgm:prSet/>
      <dgm:spPr/>
      <dgm:t>
        <a:bodyPr/>
        <a:lstStyle/>
        <a:p>
          <a:pPr rtl="0"/>
          <a:r>
            <a:rPr lang="en-US" dirty="0" smtClean="0"/>
            <a:t>Replaceable battery</a:t>
          </a:r>
          <a:endParaRPr lang="en-US" dirty="0"/>
        </a:p>
      </dgm:t>
    </dgm:pt>
    <dgm:pt modelId="{1FEEF155-F909-46FA-84A4-9B6888D662CC}" type="parTrans" cxnId="{44D687CA-6573-48D7-8EBF-0D29FA73C5E3}">
      <dgm:prSet/>
      <dgm:spPr/>
      <dgm:t>
        <a:bodyPr/>
        <a:lstStyle/>
        <a:p>
          <a:endParaRPr lang="en-US"/>
        </a:p>
      </dgm:t>
    </dgm:pt>
    <dgm:pt modelId="{F5D171D3-90C1-4306-A87C-1C95BF038028}" type="sibTrans" cxnId="{44D687CA-6573-48D7-8EBF-0D29FA73C5E3}">
      <dgm:prSet/>
      <dgm:spPr/>
      <dgm:t>
        <a:bodyPr/>
        <a:lstStyle/>
        <a:p>
          <a:endParaRPr lang="en-US"/>
        </a:p>
      </dgm:t>
    </dgm:pt>
    <dgm:pt modelId="{B2DB6331-16D5-4BA9-BAC4-C61E0D861EB0}">
      <dgm:prSet/>
      <dgm:spPr/>
      <dgm:t>
        <a:bodyPr/>
        <a:lstStyle/>
        <a:p>
          <a:pPr rtl="0"/>
          <a:r>
            <a:rPr lang="en-US" smtClean="0"/>
            <a:t>Low battery indicator</a:t>
          </a:r>
          <a:endParaRPr lang="en-US"/>
        </a:p>
      </dgm:t>
    </dgm:pt>
    <dgm:pt modelId="{F3079B1A-3394-4337-B780-D687AFF61392}" type="parTrans" cxnId="{E900A4A3-EF22-48FA-A303-B0986D68A3FE}">
      <dgm:prSet/>
      <dgm:spPr/>
      <dgm:t>
        <a:bodyPr/>
        <a:lstStyle/>
        <a:p>
          <a:endParaRPr lang="en-US"/>
        </a:p>
      </dgm:t>
    </dgm:pt>
    <dgm:pt modelId="{CDAC5BDB-F22A-45C2-9602-B73BAF2E2834}" type="sibTrans" cxnId="{E900A4A3-EF22-48FA-A303-B0986D68A3FE}">
      <dgm:prSet/>
      <dgm:spPr/>
      <dgm:t>
        <a:bodyPr/>
        <a:lstStyle/>
        <a:p>
          <a:endParaRPr lang="en-US"/>
        </a:p>
      </dgm:t>
    </dgm:pt>
    <dgm:pt modelId="{F439DE1B-66AA-4DCC-B9E7-E253F5F15A27}">
      <dgm:prSet/>
      <dgm:spPr/>
      <dgm:t>
        <a:bodyPr/>
        <a:lstStyle/>
        <a:p>
          <a:pPr rtl="0"/>
          <a:r>
            <a:rPr lang="en-US" dirty="0" smtClean="0"/>
            <a:t>Example dry contact output devices:</a:t>
          </a:r>
          <a:endParaRPr lang="en-US" dirty="0"/>
        </a:p>
      </dgm:t>
    </dgm:pt>
    <dgm:pt modelId="{1DA3BE28-4FED-4D21-8177-83FF8C2E7C74}" type="parTrans" cxnId="{7E61232B-BF67-465C-B9E2-877CE265F533}">
      <dgm:prSet/>
      <dgm:spPr/>
      <dgm:t>
        <a:bodyPr/>
        <a:lstStyle/>
        <a:p>
          <a:endParaRPr lang="en-US"/>
        </a:p>
      </dgm:t>
    </dgm:pt>
    <dgm:pt modelId="{B86FD136-B589-4058-849A-44A318DF60B2}" type="sibTrans" cxnId="{7E61232B-BF67-465C-B9E2-877CE265F533}">
      <dgm:prSet/>
      <dgm:spPr/>
      <dgm:t>
        <a:bodyPr/>
        <a:lstStyle/>
        <a:p>
          <a:endParaRPr lang="en-US"/>
        </a:p>
      </dgm:t>
    </dgm:pt>
    <dgm:pt modelId="{2B2458BB-01A6-4FFB-B492-3F581152C77F}">
      <dgm:prSet/>
      <dgm:spPr/>
      <dgm:t>
        <a:bodyPr/>
        <a:lstStyle/>
        <a:p>
          <a:pPr rtl="0"/>
          <a:r>
            <a:rPr lang="en-US" dirty="0" smtClean="0"/>
            <a:t>Motion sensors</a:t>
          </a:r>
          <a:endParaRPr lang="en-US" dirty="0"/>
        </a:p>
      </dgm:t>
    </dgm:pt>
    <dgm:pt modelId="{3CAE8D3C-94B7-487B-980E-7839D24C231B}" type="parTrans" cxnId="{65C45902-260B-473D-80B4-C8F4955970D1}">
      <dgm:prSet/>
      <dgm:spPr/>
      <dgm:t>
        <a:bodyPr/>
        <a:lstStyle/>
        <a:p>
          <a:endParaRPr lang="en-US"/>
        </a:p>
      </dgm:t>
    </dgm:pt>
    <dgm:pt modelId="{C1433931-7886-4B82-90C7-4776DCBAFB4B}" type="sibTrans" cxnId="{65C45902-260B-473D-80B4-C8F4955970D1}">
      <dgm:prSet/>
      <dgm:spPr/>
      <dgm:t>
        <a:bodyPr/>
        <a:lstStyle/>
        <a:p>
          <a:endParaRPr lang="en-US"/>
        </a:p>
      </dgm:t>
    </dgm:pt>
    <dgm:pt modelId="{C51B6CE1-4D36-4B1B-9B76-711B786DAEBC}">
      <dgm:prSet/>
      <dgm:spPr/>
      <dgm:t>
        <a:bodyPr/>
        <a:lstStyle/>
        <a:p>
          <a:pPr rtl="0"/>
          <a:r>
            <a:rPr lang="en-US" dirty="0" smtClean="0"/>
            <a:t>Smoke sensors</a:t>
          </a:r>
          <a:endParaRPr lang="en-US" dirty="0"/>
        </a:p>
      </dgm:t>
    </dgm:pt>
    <dgm:pt modelId="{2CA8291A-0BAF-4686-B970-07C70E499192}" type="parTrans" cxnId="{FFC0DEB5-2F8F-4780-919C-438BF1FA5C33}">
      <dgm:prSet/>
      <dgm:spPr/>
      <dgm:t>
        <a:bodyPr/>
        <a:lstStyle/>
        <a:p>
          <a:endParaRPr lang="en-US"/>
        </a:p>
      </dgm:t>
    </dgm:pt>
    <dgm:pt modelId="{84F92B29-242D-4155-808D-7EA68FEB0F32}" type="sibTrans" cxnId="{FFC0DEB5-2F8F-4780-919C-438BF1FA5C33}">
      <dgm:prSet/>
      <dgm:spPr/>
      <dgm:t>
        <a:bodyPr/>
        <a:lstStyle/>
        <a:p>
          <a:endParaRPr lang="en-US"/>
        </a:p>
      </dgm:t>
    </dgm:pt>
    <dgm:pt modelId="{737D02AB-B34D-4C89-AFC7-7F2A92D06054}">
      <dgm:prSet/>
      <dgm:spPr/>
      <dgm:t>
        <a:bodyPr/>
        <a:lstStyle/>
        <a:p>
          <a:pPr rtl="0"/>
          <a:r>
            <a:rPr lang="en-US" dirty="0" smtClean="0"/>
            <a:t>UPS</a:t>
          </a:r>
          <a:endParaRPr lang="en-US" dirty="0"/>
        </a:p>
      </dgm:t>
    </dgm:pt>
    <dgm:pt modelId="{C03D5254-5A71-41EA-A81D-8F1DD88EBBB1}" type="parTrans" cxnId="{60C66E8D-8F4B-4B87-A3D7-3ED86869B3BF}">
      <dgm:prSet/>
      <dgm:spPr/>
      <dgm:t>
        <a:bodyPr/>
        <a:lstStyle/>
        <a:p>
          <a:endParaRPr lang="en-US"/>
        </a:p>
      </dgm:t>
    </dgm:pt>
    <dgm:pt modelId="{641E542E-A1AC-4C0B-AC1B-F9435FA225E4}" type="sibTrans" cxnId="{60C66E8D-8F4B-4B87-A3D7-3ED86869B3BF}">
      <dgm:prSet/>
      <dgm:spPr/>
      <dgm:t>
        <a:bodyPr/>
        <a:lstStyle/>
        <a:p>
          <a:endParaRPr lang="en-US"/>
        </a:p>
      </dgm:t>
    </dgm:pt>
    <dgm:pt modelId="{F8B87089-5E22-4D4C-8993-877E691674E5}" type="pres">
      <dgm:prSet presAssocID="{6EEB39E6-0029-4F01-86C2-EFA494EC4A7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D0BCF8-B28B-4D79-B0D8-A86451CDC331}" type="pres">
      <dgm:prSet presAssocID="{98F8ED33-42FB-45BC-A036-5A0C6A111645}" presName="linNode" presStyleCnt="0"/>
      <dgm:spPr/>
      <dgm:t>
        <a:bodyPr/>
        <a:lstStyle/>
        <a:p>
          <a:endParaRPr lang="en-US"/>
        </a:p>
      </dgm:t>
    </dgm:pt>
    <dgm:pt modelId="{7283D936-B26D-42D7-94E1-5E081A87234A}" type="pres">
      <dgm:prSet presAssocID="{98F8ED33-42FB-45BC-A036-5A0C6A11164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C4E95C-E3AE-43B8-852A-70A158FB2506}" type="pres">
      <dgm:prSet presAssocID="{98F8ED33-42FB-45BC-A036-5A0C6A11164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7682A-BBCB-4FA8-BAD9-29AE5EEEB85E}" type="pres">
      <dgm:prSet presAssocID="{B3956DF9-E083-490C-B320-3BB473091C23}" presName="sp" presStyleCnt="0"/>
      <dgm:spPr/>
      <dgm:t>
        <a:bodyPr/>
        <a:lstStyle/>
        <a:p>
          <a:endParaRPr lang="en-US"/>
        </a:p>
      </dgm:t>
    </dgm:pt>
    <dgm:pt modelId="{971FEB19-B189-44B2-8A94-4E8230416921}" type="pres">
      <dgm:prSet presAssocID="{4D9ECBE6-798A-4A07-A9CC-63B16E3E164A}" presName="linNode" presStyleCnt="0"/>
      <dgm:spPr/>
      <dgm:t>
        <a:bodyPr/>
        <a:lstStyle/>
        <a:p>
          <a:endParaRPr lang="en-US"/>
        </a:p>
      </dgm:t>
    </dgm:pt>
    <dgm:pt modelId="{F35F05D8-1F0A-491C-AE65-A3F475ECF77E}" type="pres">
      <dgm:prSet presAssocID="{4D9ECBE6-798A-4A07-A9CC-63B16E3E164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3C12BA-6F99-4B5B-9F35-8B170F247F8B}" type="pres">
      <dgm:prSet presAssocID="{4D9ECBE6-798A-4A07-A9CC-63B16E3E164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615A09-D991-4BFE-BD2C-230B6BEC99B0}" type="pres">
      <dgm:prSet presAssocID="{0F69F2B8-B371-4FC3-AEE1-20843A3B0BD5}" presName="sp" presStyleCnt="0"/>
      <dgm:spPr/>
      <dgm:t>
        <a:bodyPr/>
        <a:lstStyle/>
        <a:p>
          <a:endParaRPr lang="en-US"/>
        </a:p>
      </dgm:t>
    </dgm:pt>
    <dgm:pt modelId="{8D157C49-C8DF-4DF7-9028-6DB3CE05F3BF}" type="pres">
      <dgm:prSet presAssocID="{3EE467F5-A4F1-4EE5-9C29-5F09C776522A}" presName="linNode" presStyleCnt="0"/>
      <dgm:spPr/>
      <dgm:t>
        <a:bodyPr/>
        <a:lstStyle/>
        <a:p>
          <a:endParaRPr lang="en-US"/>
        </a:p>
      </dgm:t>
    </dgm:pt>
    <dgm:pt modelId="{BAE71AA9-3F4D-4A7D-BC3D-44918A362BF4}" type="pres">
      <dgm:prSet presAssocID="{3EE467F5-A4F1-4EE5-9C29-5F09C776522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E5D10E-5A1A-48B3-B319-040499B32E3A}" type="pres">
      <dgm:prSet presAssocID="{3EE467F5-A4F1-4EE5-9C29-5F09C776522A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F7365F-7C65-4ADB-ACB8-75261C356926}" srcId="{6EEB39E6-0029-4F01-86C2-EFA494EC4A74}" destId="{98F8ED33-42FB-45BC-A036-5A0C6A111645}" srcOrd="0" destOrd="0" parTransId="{7B099609-9263-47D4-BAE8-0F6ACA962F45}" sibTransId="{B3956DF9-E083-490C-B320-3BB473091C23}"/>
    <dgm:cxn modelId="{1064E817-832A-534D-A900-5CA794F5809A}" type="presOf" srcId="{3EE467F5-A4F1-4EE5-9C29-5F09C776522A}" destId="{BAE71AA9-3F4D-4A7D-BC3D-44918A362BF4}" srcOrd="0" destOrd="0" presId="urn:microsoft.com/office/officeart/2005/8/layout/vList5"/>
    <dgm:cxn modelId="{54ECCDE5-EDD1-8945-9BA0-D535CA5441D0}" type="presOf" srcId="{98F8ED33-42FB-45BC-A036-5A0C6A111645}" destId="{7283D936-B26D-42D7-94E1-5E081A87234A}" srcOrd="0" destOrd="0" presId="urn:microsoft.com/office/officeart/2005/8/layout/vList5"/>
    <dgm:cxn modelId="{E4DB5632-6C2D-2744-89CA-B7C438D550DE}" type="presOf" srcId="{96029E28-9B04-4BFA-8BFE-8361530DB4C1}" destId="{B7C4E95C-E3AE-43B8-852A-70A158FB2506}" srcOrd="0" destOrd="0" presId="urn:microsoft.com/office/officeart/2005/8/layout/vList5"/>
    <dgm:cxn modelId="{CD116842-E34E-5A46-BF65-0521108AF0AE}" type="presOf" srcId="{576016DC-9D37-43BD-87B0-D6C50C5712C1}" destId="{1AE5D10E-5A1A-48B3-B319-040499B32E3A}" srcOrd="0" destOrd="0" presId="urn:microsoft.com/office/officeart/2005/8/layout/vList5"/>
    <dgm:cxn modelId="{9DB26D7C-FB89-4109-BBFE-B1850749FD46}" srcId="{98F8ED33-42FB-45BC-A036-5A0C6A111645}" destId="{96029E28-9B04-4BFA-8BFE-8361530DB4C1}" srcOrd="0" destOrd="0" parTransId="{3A5BB155-9167-4D59-BF95-CC0CCCF1DA15}" sibTransId="{BF2E6E6A-1302-43A1-87F8-F44F1D865028}"/>
    <dgm:cxn modelId="{099B56BE-6168-45A6-8814-91737E7201A3}" srcId="{4D9ECBE6-798A-4A07-A9CC-63B16E3E164A}" destId="{5DB346F3-F92C-4395-B202-CC65DB52EBFF}" srcOrd="0" destOrd="0" parTransId="{83824961-8D6D-4D5D-A09C-67B4534A08A9}" sibTransId="{F6AC99B8-5381-4EDD-8187-9780B5FD2073}"/>
    <dgm:cxn modelId="{4F57F4B1-CA53-9349-A729-7B2B09C58267}" type="presOf" srcId="{B2DB6331-16D5-4BA9-BAC4-C61E0D861EB0}" destId="{1AE5D10E-5A1A-48B3-B319-040499B32E3A}" srcOrd="0" destOrd="4" presId="urn:microsoft.com/office/officeart/2005/8/layout/vList5"/>
    <dgm:cxn modelId="{5D4BDD7A-604E-684D-9235-4DC9C908BF8A}" type="presOf" srcId="{B038A6B9-961A-4358-A876-27E4F90391EC}" destId="{283C12BA-6F99-4B5B-9F35-8B170F247F8B}" srcOrd="0" destOrd="1" presId="urn:microsoft.com/office/officeart/2005/8/layout/vList5"/>
    <dgm:cxn modelId="{364A2430-75CA-44A0-B2FD-8867152EEF8F}" srcId="{3EE467F5-A4F1-4EE5-9C29-5F09C776522A}" destId="{F6E657CF-E59E-4449-8D77-95CED7884F24}" srcOrd="2" destOrd="0" parTransId="{A48A99D0-746E-453C-A8C5-5783C41EB4D2}" sibTransId="{E91CCFBF-85F7-47F9-8022-03C2BBB092F0}"/>
    <dgm:cxn modelId="{FFC0DEB5-2F8F-4780-919C-438BF1FA5C33}" srcId="{F439DE1B-66AA-4DCC-B9E7-E253F5F15A27}" destId="{C51B6CE1-4D36-4B1B-9B76-711B786DAEBC}" srcOrd="1" destOrd="0" parTransId="{2CA8291A-0BAF-4686-B970-07C70E499192}" sibTransId="{84F92B29-242D-4155-808D-7EA68FEB0F32}"/>
    <dgm:cxn modelId="{65C45902-260B-473D-80B4-C8F4955970D1}" srcId="{F439DE1B-66AA-4DCC-B9E7-E253F5F15A27}" destId="{2B2458BB-01A6-4FFB-B492-3F581152C77F}" srcOrd="0" destOrd="0" parTransId="{3CAE8D3C-94B7-487B-980E-7839D24C231B}" sibTransId="{C1433931-7886-4B82-90C7-4776DCBAFB4B}"/>
    <dgm:cxn modelId="{2B5CDCD9-1D54-4EC9-9F1F-7224968B9C2C}" srcId="{6EEB39E6-0029-4F01-86C2-EFA494EC4A74}" destId="{3EE467F5-A4F1-4EE5-9C29-5F09C776522A}" srcOrd="2" destOrd="0" parTransId="{DA7CA20E-5BA1-451A-A30B-CDC1ABB900F7}" sibTransId="{1BA1BB12-E625-4955-8624-5D3C3F8CF896}"/>
    <dgm:cxn modelId="{07F19C97-D52F-D64A-BD00-713A487AC109}" type="presOf" srcId="{6EEB39E6-0029-4F01-86C2-EFA494EC4A74}" destId="{F8B87089-5E22-4D4C-8993-877E691674E5}" srcOrd="0" destOrd="0" presId="urn:microsoft.com/office/officeart/2005/8/layout/vList5"/>
    <dgm:cxn modelId="{BC8B1A72-DB68-4DDB-8D35-8B2EDD4712F8}" srcId="{3EE467F5-A4F1-4EE5-9C29-5F09C776522A}" destId="{576016DC-9D37-43BD-87B0-D6C50C5712C1}" srcOrd="0" destOrd="0" parTransId="{50DCA9BD-4FA4-476E-BF83-A5ACF3D218EB}" sibTransId="{71187D5C-D8AA-4D84-85CD-E2AA84D58AC2}"/>
    <dgm:cxn modelId="{DB38D67D-1F9D-A243-9C0F-033109C2D81D}" type="presOf" srcId="{2B2458BB-01A6-4FFB-B492-3F581152C77F}" destId="{B7C4E95C-E3AE-43B8-852A-70A158FB2506}" srcOrd="0" destOrd="2" presId="urn:microsoft.com/office/officeart/2005/8/layout/vList5"/>
    <dgm:cxn modelId="{1E8F584F-11EF-7048-8C1B-20E6C5F1F87D}" type="presOf" srcId="{4D9ECBE6-798A-4A07-A9CC-63B16E3E164A}" destId="{F35F05D8-1F0A-491C-AE65-A3F475ECF77E}" srcOrd="0" destOrd="0" presId="urn:microsoft.com/office/officeart/2005/8/layout/vList5"/>
    <dgm:cxn modelId="{CD6AE28D-11C4-D347-A096-73969360FF60}" type="presOf" srcId="{F1195B24-9321-431F-AC50-EE1FE913A807}" destId="{283C12BA-6F99-4B5B-9F35-8B170F247F8B}" srcOrd="0" destOrd="2" presId="urn:microsoft.com/office/officeart/2005/8/layout/vList5"/>
    <dgm:cxn modelId="{6F9117F6-2EDA-4192-8B43-C1577C41E01A}" srcId="{4D9ECBE6-798A-4A07-A9CC-63B16E3E164A}" destId="{F1195B24-9321-431F-AC50-EE1FE913A807}" srcOrd="2" destOrd="0" parTransId="{B0E69191-DAF8-41C0-A024-A4262D2C6921}" sibTransId="{C54AB779-32E1-4A23-AF5D-62090F16A607}"/>
    <dgm:cxn modelId="{AFF0AC24-AF75-8849-A2B0-8E848AF01A98}" type="presOf" srcId="{C51B6CE1-4D36-4B1B-9B76-711B786DAEBC}" destId="{B7C4E95C-E3AE-43B8-852A-70A158FB2506}" srcOrd="0" destOrd="3" presId="urn:microsoft.com/office/officeart/2005/8/layout/vList5"/>
    <dgm:cxn modelId="{24ACF5F6-858C-43F3-A2BD-C28E39CBA550}" srcId="{3EE467F5-A4F1-4EE5-9C29-5F09C776522A}" destId="{A53ADAC6-9A16-47DB-93D2-CC8051B6A4CE}" srcOrd="1" destOrd="0" parTransId="{F8C3AC44-0349-4509-9BCB-A0672C660682}" sibTransId="{42B6E5C5-FFD9-42BB-AF1A-E78C79CDA993}"/>
    <dgm:cxn modelId="{44D687CA-6573-48D7-8EBF-0D29FA73C5E3}" srcId="{3EE467F5-A4F1-4EE5-9C29-5F09C776522A}" destId="{559A14A5-0FC4-47EB-BDBE-7AD8608B0F5E}" srcOrd="3" destOrd="0" parTransId="{1FEEF155-F909-46FA-84A4-9B6888D662CC}" sibTransId="{F5D171D3-90C1-4306-A87C-1C95BF038028}"/>
    <dgm:cxn modelId="{BA914CBB-F81C-5E49-9126-636A8FA5F311}" type="presOf" srcId="{737D02AB-B34D-4C89-AFC7-7F2A92D06054}" destId="{B7C4E95C-E3AE-43B8-852A-70A158FB2506}" srcOrd="0" destOrd="4" presId="urn:microsoft.com/office/officeart/2005/8/layout/vList5"/>
    <dgm:cxn modelId="{60C66E8D-8F4B-4B87-A3D7-3ED86869B3BF}" srcId="{F439DE1B-66AA-4DCC-B9E7-E253F5F15A27}" destId="{737D02AB-B34D-4C89-AFC7-7F2A92D06054}" srcOrd="2" destOrd="0" parTransId="{C03D5254-5A71-41EA-A81D-8F1DD88EBBB1}" sibTransId="{641E542E-A1AC-4C0B-AC1B-F9435FA225E4}"/>
    <dgm:cxn modelId="{E5AD3095-C380-FC40-886D-4F3FDB5FB340}" type="presOf" srcId="{A53ADAC6-9A16-47DB-93D2-CC8051B6A4CE}" destId="{1AE5D10E-5A1A-48B3-B319-040499B32E3A}" srcOrd="0" destOrd="1" presId="urn:microsoft.com/office/officeart/2005/8/layout/vList5"/>
    <dgm:cxn modelId="{64650202-390B-224A-9609-AB5BDCFA167C}" type="presOf" srcId="{5DB346F3-F92C-4395-B202-CC65DB52EBFF}" destId="{283C12BA-6F99-4B5B-9F35-8B170F247F8B}" srcOrd="0" destOrd="0" presId="urn:microsoft.com/office/officeart/2005/8/layout/vList5"/>
    <dgm:cxn modelId="{E900A4A3-EF22-48FA-A303-B0986D68A3FE}" srcId="{3EE467F5-A4F1-4EE5-9C29-5F09C776522A}" destId="{B2DB6331-16D5-4BA9-BAC4-C61E0D861EB0}" srcOrd="4" destOrd="0" parTransId="{F3079B1A-3394-4337-B780-D687AFF61392}" sibTransId="{CDAC5BDB-F22A-45C2-9602-B73BAF2E2834}"/>
    <dgm:cxn modelId="{038AC779-9730-4B4A-AD7B-3BE78640380C}" type="presOf" srcId="{F439DE1B-66AA-4DCC-B9E7-E253F5F15A27}" destId="{B7C4E95C-E3AE-43B8-852A-70A158FB2506}" srcOrd="0" destOrd="1" presId="urn:microsoft.com/office/officeart/2005/8/layout/vList5"/>
    <dgm:cxn modelId="{82C49727-53B7-E048-BB4F-C5CF55C04B94}" type="presOf" srcId="{559A14A5-0FC4-47EB-BDBE-7AD8608B0F5E}" destId="{1AE5D10E-5A1A-48B3-B319-040499B32E3A}" srcOrd="0" destOrd="3" presId="urn:microsoft.com/office/officeart/2005/8/layout/vList5"/>
    <dgm:cxn modelId="{441F811F-CC44-434A-9EDB-D6636DF0803F}" srcId="{6EEB39E6-0029-4F01-86C2-EFA494EC4A74}" destId="{4D9ECBE6-798A-4A07-A9CC-63B16E3E164A}" srcOrd="1" destOrd="0" parTransId="{289B6093-2048-483F-B68D-E87B6589F6E1}" sibTransId="{0F69F2B8-B371-4FC3-AEE1-20843A3B0BD5}"/>
    <dgm:cxn modelId="{3256272E-CAC2-F742-9512-D9F0986E0EC7}" type="presOf" srcId="{F6E657CF-E59E-4449-8D77-95CED7884F24}" destId="{1AE5D10E-5A1A-48B3-B319-040499B32E3A}" srcOrd="0" destOrd="2" presId="urn:microsoft.com/office/officeart/2005/8/layout/vList5"/>
    <dgm:cxn modelId="{96CB7614-CDE0-4920-931E-6BBEE3F42B76}" srcId="{4D9ECBE6-798A-4A07-A9CC-63B16E3E164A}" destId="{B038A6B9-961A-4358-A876-27E4F90391EC}" srcOrd="1" destOrd="0" parTransId="{108CE69C-C72E-40FF-BB15-AA86E9F2BE2A}" sibTransId="{529C80AE-6F7C-4C89-B0D1-C7EAECED10C6}"/>
    <dgm:cxn modelId="{7E61232B-BF67-465C-B9E2-877CE265F533}" srcId="{98F8ED33-42FB-45BC-A036-5A0C6A111645}" destId="{F439DE1B-66AA-4DCC-B9E7-E253F5F15A27}" srcOrd="1" destOrd="0" parTransId="{1DA3BE28-4FED-4D21-8177-83FF8C2E7C74}" sibTransId="{B86FD136-B589-4058-849A-44A318DF60B2}"/>
    <dgm:cxn modelId="{334A16A7-A455-4B42-A97C-2E8FED0FAFB5}" type="presParOf" srcId="{F8B87089-5E22-4D4C-8993-877E691674E5}" destId="{7AD0BCF8-B28B-4D79-B0D8-A86451CDC331}" srcOrd="0" destOrd="0" presId="urn:microsoft.com/office/officeart/2005/8/layout/vList5"/>
    <dgm:cxn modelId="{40C86EDB-9BBA-0543-A5BD-B36BE5E2D416}" type="presParOf" srcId="{7AD0BCF8-B28B-4D79-B0D8-A86451CDC331}" destId="{7283D936-B26D-42D7-94E1-5E081A87234A}" srcOrd="0" destOrd="0" presId="urn:microsoft.com/office/officeart/2005/8/layout/vList5"/>
    <dgm:cxn modelId="{EA753964-5B20-C446-BEE8-CE0F419727F6}" type="presParOf" srcId="{7AD0BCF8-B28B-4D79-B0D8-A86451CDC331}" destId="{B7C4E95C-E3AE-43B8-852A-70A158FB2506}" srcOrd="1" destOrd="0" presId="urn:microsoft.com/office/officeart/2005/8/layout/vList5"/>
    <dgm:cxn modelId="{1BB29471-AD49-474D-8FB7-8FDE1ACFFDB3}" type="presParOf" srcId="{F8B87089-5E22-4D4C-8993-877E691674E5}" destId="{F387682A-BBCB-4FA8-BAD9-29AE5EEEB85E}" srcOrd="1" destOrd="0" presId="urn:microsoft.com/office/officeart/2005/8/layout/vList5"/>
    <dgm:cxn modelId="{FC0D1EBD-B386-FF4B-AEF9-4168C428779A}" type="presParOf" srcId="{F8B87089-5E22-4D4C-8993-877E691674E5}" destId="{971FEB19-B189-44B2-8A94-4E8230416921}" srcOrd="2" destOrd="0" presId="urn:microsoft.com/office/officeart/2005/8/layout/vList5"/>
    <dgm:cxn modelId="{9653EFA7-BA05-7948-A0B3-408AEFF09CCC}" type="presParOf" srcId="{971FEB19-B189-44B2-8A94-4E8230416921}" destId="{F35F05D8-1F0A-491C-AE65-A3F475ECF77E}" srcOrd="0" destOrd="0" presId="urn:microsoft.com/office/officeart/2005/8/layout/vList5"/>
    <dgm:cxn modelId="{BF08C4BB-359C-8948-B1A0-92DD926DC02D}" type="presParOf" srcId="{971FEB19-B189-44B2-8A94-4E8230416921}" destId="{283C12BA-6F99-4B5B-9F35-8B170F247F8B}" srcOrd="1" destOrd="0" presId="urn:microsoft.com/office/officeart/2005/8/layout/vList5"/>
    <dgm:cxn modelId="{8D6AE25B-CB64-3C40-B3BA-5AEA5BD7205C}" type="presParOf" srcId="{F8B87089-5E22-4D4C-8993-877E691674E5}" destId="{F5615A09-D991-4BFE-BD2C-230B6BEC99B0}" srcOrd="3" destOrd="0" presId="urn:microsoft.com/office/officeart/2005/8/layout/vList5"/>
    <dgm:cxn modelId="{0327F82B-5DF7-8E4B-BBCC-F164C8B9D785}" type="presParOf" srcId="{F8B87089-5E22-4D4C-8993-877E691674E5}" destId="{8D157C49-C8DF-4DF7-9028-6DB3CE05F3BF}" srcOrd="4" destOrd="0" presId="urn:microsoft.com/office/officeart/2005/8/layout/vList5"/>
    <dgm:cxn modelId="{DB7D9FC5-FAEB-7C43-BCBF-DA838A0C57D4}" type="presParOf" srcId="{8D157C49-C8DF-4DF7-9028-6DB3CE05F3BF}" destId="{BAE71AA9-3F4D-4A7D-BC3D-44918A362BF4}" srcOrd="0" destOrd="0" presId="urn:microsoft.com/office/officeart/2005/8/layout/vList5"/>
    <dgm:cxn modelId="{F32EF924-C71E-6843-8ED2-788E22F86D1D}" type="presParOf" srcId="{8D157C49-C8DF-4DF7-9028-6DB3CE05F3BF}" destId="{1AE5D10E-5A1A-48B3-B319-040499B32E3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3391136F-5CF0-4EFB-93AC-37ABA392852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F542E6-AD96-4482-87FD-7DF49035BDE7}">
      <dgm:prSet/>
      <dgm:spPr/>
      <dgm:t>
        <a:bodyPr/>
        <a:lstStyle/>
        <a:p>
          <a:pPr rtl="0"/>
          <a:r>
            <a:rPr lang="en-US" smtClean="0"/>
            <a:t>Sensor Type</a:t>
          </a:r>
          <a:endParaRPr lang="en-US"/>
        </a:p>
      </dgm:t>
    </dgm:pt>
    <dgm:pt modelId="{BD53114F-F629-45D5-8B29-BB4D37FEDBE8}" type="parTrans" cxnId="{A13B5B75-30BB-4A89-ACBA-61FDF10BFBF7}">
      <dgm:prSet/>
      <dgm:spPr/>
      <dgm:t>
        <a:bodyPr/>
        <a:lstStyle/>
        <a:p>
          <a:endParaRPr lang="en-US"/>
        </a:p>
      </dgm:t>
    </dgm:pt>
    <dgm:pt modelId="{719CC2A8-8D4B-49EF-B36B-170AC3EB02A4}" type="sibTrans" cxnId="{A13B5B75-30BB-4A89-ACBA-61FDF10BFBF7}">
      <dgm:prSet/>
      <dgm:spPr/>
      <dgm:t>
        <a:bodyPr/>
        <a:lstStyle/>
        <a:p>
          <a:endParaRPr lang="en-US"/>
        </a:p>
      </dgm:t>
    </dgm:pt>
    <dgm:pt modelId="{48CDD0B6-58AF-4561-B7CE-509B83663536}">
      <dgm:prSet/>
      <dgm:spPr/>
      <dgm:t>
        <a:bodyPr/>
        <a:lstStyle/>
        <a:p>
          <a:pPr rtl="0"/>
          <a:r>
            <a:rPr lang="en-US" dirty="0" smtClean="0"/>
            <a:t>Delivers instant fluid detection wirelessly</a:t>
          </a:r>
          <a:endParaRPr lang="en-US" dirty="0"/>
        </a:p>
      </dgm:t>
    </dgm:pt>
    <dgm:pt modelId="{50AC01D3-CC2F-441B-8324-917A2C1624AB}" type="parTrans" cxnId="{EE088025-D4F6-417B-A00D-4CD6E4A03BF0}">
      <dgm:prSet/>
      <dgm:spPr/>
      <dgm:t>
        <a:bodyPr/>
        <a:lstStyle/>
        <a:p>
          <a:endParaRPr lang="en-US"/>
        </a:p>
      </dgm:t>
    </dgm:pt>
    <dgm:pt modelId="{07DB33F4-407A-454F-921A-48F413A45C9A}" type="sibTrans" cxnId="{EE088025-D4F6-417B-A00D-4CD6E4A03BF0}">
      <dgm:prSet/>
      <dgm:spPr/>
      <dgm:t>
        <a:bodyPr/>
        <a:lstStyle/>
        <a:p>
          <a:endParaRPr lang="en-US"/>
        </a:p>
      </dgm:t>
    </dgm:pt>
    <dgm:pt modelId="{91A94847-8A73-4F43-B404-A4BBA438FB45}">
      <dgm:prSet/>
      <dgm:spPr/>
      <dgm:t>
        <a:bodyPr/>
        <a:lstStyle/>
        <a:p>
          <a:pPr rtl="0"/>
          <a:r>
            <a:rPr lang="en-US" smtClean="0"/>
            <a:t>Ideal Locations</a:t>
          </a:r>
          <a:endParaRPr lang="en-US"/>
        </a:p>
      </dgm:t>
    </dgm:pt>
    <dgm:pt modelId="{CD012AE7-F228-484D-9AE0-679D79F7E795}" type="parTrans" cxnId="{6D203574-6D35-4A21-A670-8FA572C6D2A4}">
      <dgm:prSet/>
      <dgm:spPr/>
      <dgm:t>
        <a:bodyPr/>
        <a:lstStyle/>
        <a:p>
          <a:endParaRPr lang="en-US"/>
        </a:p>
      </dgm:t>
    </dgm:pt>
    <dgm:pt modelId="{556AADC6-6A27-4DBA-8153-3A68038CA0F8}" type="sibTrans" cxnId="{6D203574-6D35-4A21-A670-8FA572C6D2A4}">
      <dgm:prSet/>
      <dgm:spPr/>
      <dgm:t>
        <a:bodyPr/>
        <a:lstStyle/>
        <a:p>
          <a:endParaRPr lang="en-US"/>
        </a:p>
      </dgm:t>
    </dgm:pt>
    <dgm:pt modelId="{FC3A814F-277A-4102-AF44-3DA7269E04D9}">
      <dgm:prSet/>
      <dgm:spPr/>
      <dgm:t>
        <a:bodyPr/>
        <a:lstStyle/>
        <a:p>
          <a:pPr rtl="0"/>
          <a:r>
            <a:rPr lang="en-US" smtClean="0"/>
            <a:t>Beneath raised floors in IT data centers</a:t>
          </a:r>
          <a:endParaRPr lang="en-US"/>
        </a:p>
      </dgm:t>
    </dgm:pt>
    <dgm:pt modelId="{23F1F266-10BF-4E16-8047-0620543F10EF}" type="parTrans" cxnId="{E272D95A-4B5C-47AA-B9DB-D25E2DE94C38}">
      <dgm:prSet/>
      <dgm:spPr/>
      <dgm:t>
        <a:bodyPr/>
        <a:lstStyle/>
        <a:p>
          <a:endParaRPr lang="en-US"/>
        </a:p>
      </dgm:t>
    </dgm:pt>
    <dgm:pt modelId="{6A0F119B-2226-4F44-BC32-A92469DAA5C0}" type="sibTrans" cxnId="{E272D95A-4B5C-47AA-B9DB-D25E2DE94C38}">
      <dgm:prSet/>
      <dgm:spPr/>
      <dgm:t>
        <a:bodyPr/>
        <a:lstStyle/>
        <a:p>
          <a:endParaRPr lang="en-US"/>
        </a:p>
      </dgm:t>
    </dgm:pt>
    <dgm:pt modelId="{E29A6D01-89A2-4E7E-96FA-90470DE750BA}">
      <dgm:prSet/>
      <dgm:spPr/>
      <dgm:t>
        <a:bodyPr/>
        <a:lstStyle/>
        <a:p>
          <a:pPr rtl="0"/>
          <a:r>
            <a:rPr lang="en-US" dirty="0" smtClean="0"/>
            <a:t>Wrapped around pipes in critical spaces</a:t>
          </a:r>
          <a:endParaRPr lang="en-US" dirty="0"/>
        </a:p>
      </dgm:t>
    </dgm:pt>
    <dgm:pt modelId="{BF277F4A-D1CC-4349-9917-44CB62781DD2}" type="parTrans" cxnId="{466B18B7-9CFC-4D92-9F09-A99D9D10FA25}">
      <dgm:prSet/>
      <dgm:spPr/>
      <dgm:t>
        <a:bodyPr/>
        <a:lstStyle/>
        <a:p>
          <a:endParaRPr lang="en-US"/>
        </a:p>
      </dgm:t>
    </dgm:pt>
    <dgm:pt modelId="{B63E8F1A-C093-4E7E-8AC8-83182EB6CA7F}" type="sibTrans" cxnId="{466B18B7-9CFC-4D92-9F09-A99D9D10FA25}">
      <dgm:prSet/>
      <dgm:spPr/>
      <dgm:t>
        <a:bodyPr/>
        <a:lstStyle/>
        <a:p>
          <a:endParaRPr lang="en-US"/>
        </a:p>
      </dgm:t>
    </dgm:pt>
    <dgm:pt modelId="{C11199DE-D5F1-4863-9C51-8D9242B22D36}">
      <dgm:prSet/>
      <dgm:spPr/>
      <dgm:t>
        <a:bodyPr/>
        <a:lstStyle/>
        <a:p>
          <a:pPr rtl="0"/>
          <a:r>
            <a:rPr lang="en-US" dirty="0" smtClean="0"/>
            <a:t>Floors of wiring and IT closets</a:t>
          </a:r>
          <a:endParaRPr lang="en-US" dirty="0"/>
        </a:p>
      </dgm:t>
    </dgm:pt>
    <dgm:pt modelId="{804C42C6-68C7-43A0-85F7-9FA763D2F938}" type="parTrans" cxnId="{410AEC28-019D-4E8A-BE61-EDB87C2E9BB8}">
      <dgm:prSet/>
      <dgm:spPr/>
      <dgm:t>
        <a:bodyPr/>
        <a:lstStyle/>
        <a:p>
          <a:endParaRPr lang="en-US"/>
        </a:p>
      </dgm:t>
    </dgm:pt>
    <dgm:pt modelId="{DF460542-7497-4245-A4DC-2C2B89DB509B}" type="sibTrans" cxnId="{410AEC28-019D-4E8A-BE61-EDB87C2E9BB8}">
      <dgm:prSet/>
      <dgm:spPr/>
      <dgm:t>
        <a:bodyPr/>
        <a:lstStyle/>
        <a:p>
          <a:endParaRPr lang="en-US"/>
        </a:p>
      </dgm:t>
    </dgm:pt>
    <dgm:pt modelId="{376FA37B-D0AC-47C6-A02D-25A7CE76F5CD}">
      <dgm:prSet/>
      <dgm:spPr/>
      <dgm:t>
        <a:bodyPr/>
        <a:lstStyle/>
        <a:p>
          <a:pPr rtl="0"/>
          <a:r>
            <a:rPr lang="en-US" dirty="0" smtClean="0"/>
            <a:t>Drip and condensation pans</a:t>
          </a:r>
          <a:endParaRPr lang="en-US" dirty="0"/>
        </a:p>
      </dgm:t>
    </dgm:pt>
    <dgm:pt modelId="{5EA913A9-05C4-4235-89FC-B5C39BA42DF0}" type="parTrans" cxnId="{8712A7E8-BABB-4A18-8CAB-70CBEB4312B5}">
      <dgm:prSet/>
      <dgm:spPr/>
      <dgm:t>
        <a:bodyPr/>
        <a:lstStyle/>
        <a:p>
          <a:endParaRPr lang="en-US"/>
        </a:p>
      </dgm:t>
    </dgm:pt>
    <dgm:pt modelId="{1AD187E7-A963-4CCB-8ED1-ABDA0E57E22F}" type="sibTrans" cxnId="{8712A7E8-BABB-4A18-8CAB-70CBEB4312B5}">
      <dgm:prSet/>
      <dgm:spPr/>
      <dgm:t>
        <a:bodyPr/>
        <a:lstStyle/>
        <a:p>
          <a:endParaRPr lang="en-US"/>
        </a:p>
      </dgm:t>
    </dgm:pt>
    <dgm:pt modelId="{B7995BC5-D007-4611-BE34-CF146885A450}">
      <dgm:prSet/>
      <dgm:spPr/>
      <dgm:t>
        <a:bodyPr/>
        <a:lstStyle/>
        <a:p>
          <a:pPr rtl="0"/>
          <a:r>
            <a:rPr lang="en-US" dirty="0" smtClean="0"/>
            <a:t>Lab or manufacturing environments</a:t>
          </a:r>
          <a:endParaRPr lang="en-US" dirty="0"/>
        </a:p>
      </dgm:t>
    </dgm:pt>
    <dgm:pt modelId="{311E3E79-6E0D-4BE9-AB16-79A50C97AE97}" type="parTrans" cxnId="{9E5176FA-B952-49C0-996E-85887EA8C1F3}">
      <dgm:prSet/>
      <dgm:spPr/>
      <dgm:t>
        <a:bodyPr/>
        <a:lstStyle/>
        <a:p>
          <a:endParaRPr lang="en-US"/>
        </a:p>
      </dgm:t>
    </dgm:pt>
    <dgm:pt modelId="{E3A1353C-AC5C-4C43-90B0-723660E7640F}" type="sibTrans" cxnId="{9E5176FA-B952-49C0-996E-85887EA8C1F3}">
      <dgm:prSet/>
      <dgm:spPr/>
      <dgm:t>
        <a:bodyPr/>
        <a:lstStyle/>
        <a:p>
          <a:endParaRPr lang="en-US"/>
        </a:p>
      </dgm:t>
    </dgm:pt>
    <dgm:pt modelId="{8B46C58F-3A35-42CA-89F2-BB6B9E921962}">
      <dgm:prSet/>
      <dgm:spPr/>
      <dgm:t>
        <a:bodyPr/>
        <a:lstStyle/>
        <a:p>
          <a:pPr rtl="0"/>
          <a:r>
            <a:rPr lang="en-US" smtClean="0"/>
            <a:t>Tag Specifications</a:t>
          </a:r>
          <a:endParaRPr lang="en-US"/>
        </a:p>
      </dgm:t>
    </dgm:pt>
    <dgm:pt modelId="{CCA6A1C4-89C9-419B-8E22-6709A711AF30}" type="parTrans" cxnId="{88184ED4-13A2-4983-A710-0327D4A8DB7F}">
      <dgm:prSet/>
      <dgm:spPr/>
      <dgm:t>
        <a:bodyPr/>
        <a:lstStyle/>
        <a:p>
          <a:endParaRPr lang="en-US"/>
        </a:p>
      </dgm:t>
    </dgm:pt>
    <dgm:pt modelId="{0385B2ED-6797-4C3A-B09C-ADDB43D9781D}" type="sibTrans" cxnId="{88184ED4-13A2-4983-A710-0327D4A8DB7F}">
      <dgm:prSet/>
      <dgm:spPr/>
      <dgm:t>
        <a:bodyPr/>
        <a:lstStyle/>
        <a:p>
          <a:endParaRPr lang="en-US"/>
        </a:p>
      </dgm:t>
    </dgm:pt>
    <dgm:pt modelId="{05E1ACA7-C93C-40B6-AAE2-F65ADEC09AB0}">
      <dgm:prSet/>
      <dgm:spPr/>
      <dgm:t>
        <a:bodyPr/>
        <a:lstStyle/>
        <a:p>
          <a:pPr rtl="0"/>
          <a:r>
            <a:rPr lang="en-US" dirty="0" smtClean="0"/>
            <a:t>10 second beacon rate (standard)</a:t>
          </a:r>
          <a:endParaRPr lang="en-US" dirty="0"/>
        </a:p>
      </dgm:t>
    </dgm:pt>
    <dgm:pt modelId="{B90E1508-A98E-4F76-92F3-373CE5204A15}" type="parTrans" cxnId="{4AD8A0A8-33C6-449B-91E6-D9136482A67A}">
      <dgm:prSet/>
      <dgm:spPr/>
      <dgm:t>
        <a:bodyPr/>
        <a:lstStyle/>
        <a:p>
          <a:endParaRPr lang="en-US"/>
        </a:p>
      </dgm:t>
    </dgm:pt>
    <dgm:pt modelId="{E7120E75-6942-453E-808A-D10AEBFAD67F}" type="sibTrans" cxnId="{4AD8A0A8-33C6-449B-91E6-D9136482A67A}">
      <dgm:prSet/>
      <dgm:spPr/>
      <dgm:t>
        <a:bodyPr/>
        <a:lstStyle/>
        <a:p>
          <a:endParaRPr lang="en-US"/>
        </a:p>
      </dgm:t>
    </dgm:pt>
    <dgm:pt modelId="{F37DBA22-5D27-423A-92B9-39FA5189AF53}">
      <dgm:prSet/>
      <dgm:spPr/>
      <dgm:t>
        <a:bodyPr/>
        <a:lstStyle/>
        <a:p>
          <a:pPr rtl="0"/>
          <a:r>
            <a:rPr lang="en-US" dirty="0" smtClean="0"/>
            <a:t>Immediate beacon when fluid is detected</a:t>
          </a:r>
          <a:endParaRPr lang="en-US" dirty="0"/>
        </a:p>
      </dgm:t>
    </dgm:pt>
    <dgm:pt modelId="{A1DCDA31-FB6C-4A84-9855-FCA07B176498}" type="parTrans" cxnId="{13F3AF9A-956A-43DB-A42B-A18359799921}">
      <dgm:prSet/>
      <dgm:spPr/>
      <dgm:t>
        <a:bodyPr/>
        <a:lstStyle/>
        <a:p>
          <a:endParaRPr lang="en-US"/>
        </a:p>
      </dgm:t>
    </dgm:pt>
    <dgm:pt modelId="{4F12B1FC-B4D6-4A21-81D9-952BF49F5D55}" type="sibTrans" cxnId="{13F3AF9A-956A-43DB-A42B-A18359799921}">
      <dgm:prSet/>
      <dgm:spPr/>
      <dgm:t>
        <a:bodyPr/>
        <a:lstStyle/>
        <a:p>
          <a:endParaRPr lang="en-US"/>
        </a:p>
      </dgm:t>
    </dgm:pt>
    <dgm:pt modelId="{63313079-0F58-4CF9-A796-E1D891AA9D59}">
      <dgm:prSet/>
      <dgm:spPr/>
      <dgm:t>
        <a:bodyPr/>
        <a:lstStyle/>
        <a:p>
          <a:pPr rtl="0"/>
          <a:r>
            <a:rPr lang="en-US" dirty="0" smtClean="0"/>
            <a:t>5+ years battery life</a:t>
          </a:r>
          <a:endParaRPr lang="en-US" dirty="0"/>
        </a:p>
      </dgm:t>
    </dgm:pt>
    <dgm:pt modelId="{4F626E49-DF12-4D4C-A4B8-06C17C5E5A6F}" type="parTrans" cxnId="{C372ED86-B61D-41DA-ABD6-63D33835388E}">
      <dgm:prSet/>
      <dgm:spPr/>
      <dgm:t>
        <a:bodyPr/>
        <a:lstStyle/>
        <a:p>
          <a:endParaRPr lang="en-US"/>
        </a:p>
      </dgm:t>
    </dgm:pt>
    <dgm:pt modelId="{72E36E3D-C278-41DD-85F3-A95809C872BF}" type="sibTrans" cxnId="{C372ED86-B61D-41DA-ABD6-63D33835388E}">
      <dgm:prSet/>
      <dgm:spPr/>
      <dgm:t>
        <a:bodyPr/>
        <a:lstStyle/>
        <a:p>
          <a:endParaRPr lang="en-US"/>
        </a:p>
      </dgm:t>
    </dgm:pt>
    <dgm:pt modelId="{BCF41664-4394-476D-9965-F302A190D233}">
      <dgm:prSet/>
      <dgm:spPr/>
      <dgm:t>
        <a:bodyPr/>
        <a:lstStyle/>
        <a:p>
          <a:pPr rtl="0"/>
          <a:r>
            <a:rPr lang="en-US" dirty="0" smtClean="0"/>
            <a:t>Replaceable battery</a:t>
          </a:r>
          <a:endParaRPr lang="en-US" dirty="0"/>
        </a:p>
      </dgm:t>
    </dgm:pt>
    <dgm:pt modelId="{D1313A76-E501-4FCA-8A1D-C00A0B231E0D}" type="parTrans" cxnId="{AE8D5712-0168-4019-9D60-70FA4252C98C}">
      <dgm:prSet/>
      <dgm:spPr/>
      <dgm:t>
        <a:bodyPr/>
        <a:lstStyle/>
        <a:p>
          <a:endParaRPr lang="en-US"/>
        </a:p>
      </dgm:t>
    </dgm:pt>
    <dgm:pt modelId="{2063A3B7-C25B-4FE6-A972-98E048400132}" type="sibTrans" cxnId="{AE8D5712-0168-4019-9D60-70FA4252C98C}">
      <dgm:prSet/>
      <dgm:spPr/>
      <dgm:t>
        <a:bodyPr/>
        <a:lstStyle/>
        <a:p>
          <a:endParaRPr lang="en-US"/>
        </a:p>
      </dgm:t>
    </dgm:pt>
    <dgm:pt modelId="{08E1EB25-0C97-405C-9C9A-2370606711C8}">
      <dgm:prSet/>
      <dgm:spPr/>
      <dgm:t>
        <a:bodyPr/>
        <a:lstStyle/>
        <a:p>
          <a:pPr rtl="0"/>
          <a:r>
            <a:rPr lang="en-US" dirty="0" smtClean="0"/>
            <a:t>Low battery indicator</a:t>
          </a:r>
          <a:endParaRPr lang="en-US" dirty="0"/>
        </a:p>
      </dgm:t>
    </dgm:pt>
    <dgm:pt modelId="{0C793131-F42E-4F9A-9EE6-FFEEA3F6E635}" type="parTrans" cxnId="{B637970F-FF17-4EEC-BF73-9DE7951033F2}">
      <dgm:prSet/>
      <dgm:spPr/>
      <dgm:t>
        <a:bodyPr/>
        <a:lstStyle/>
        <a:p>
          <a:endParaRPr lang="en-US"/>
        </a:p>
      </dgm:t>
    </dgm:pt>
    <dgm:pt modelId="{48066876-956D-41AC-BAA8-FD02438D0313}" type="sibTrans" cxnId="{B637970F-FF17-4EEC-BF73-9DE7951033F2}">
      <dgm:prSet/>
      <dgm:spPr/>
      <dgm:t>
        <a:bodyPr/>
        <a:lstStyle/>
        <a:p>
          <a:endParaRPr lang="en-US"/>
        </a:p>
      </dgm:t>
    </dgm:pt>
    <dgm:pt modelId="{368F657D-4500-4EED-9DB2-DCFAFB8DC2EC}" type="pres">
      <dgm:prSet presAssocID="{3391136F-5CF0-4EFB-93AC-37ABA392852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DBAFFD-D47E-406C-B0CF-421649E67AB9}" type="pres">
      <dgm:prSet presAssocID="{74F542E6-AD96-4482-87FD-7DF49035BDE7}" presName="linNode" presStyleCnt="0"/>
      <dgm:spPr/>
      <dgm:t>
        <a:bodyPr/>
        <a:lstStyle/>
        <a:p>
          <a:endParaRPr lang="en-US"/>
        </a:p>
      </dgm:t>
    </dgm:pt>
    <dgm:pt modelId="{351928CC-9FE4-4C88-BEBA-77EB6B05495A}" type="pres">
      <dgm:prSet presAssocID="{74F542E6-AD96-4482-87FD-7DF49035BDE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78908B-9973-4978-ACC8-20163854D06A}" type="pres">
      <dgm:prSet presAssocID="{74F542E6-AD96-4482-87FD-7DF49035BDE7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86D18F-A015-43E2-A952-47BFD7E282E4}" type="pres">
      <dgm:prSet presAssocID="{719CC2A8-8D4B-49EF-B36B-170AC3EB02A4}" presName="sp" presStyleCnt="0"/>
      <dgm:spPr/>
      <dgm:t>
        <a:bodyPr/>
        <a:lstStyle/>
        <a:p>
          <a:endParaRPr lang="en-US"/>
        </a:p>
      </dgm:t>
    </dgm:pt>
    <dgm:pt modelId="{3E65D088-B497-4736-9A87-5031879F2B09}" type="pres">
      <dgm:prSet presAssocID="{91A94847-8A73-4F43-B404-A4BBA438FB45}" presName="linNode" presStyleCnt="0"/>
      <dgm:spPr/>
      <dgm:t>
        <a:bodyPr/>
        <a:lstStyle/>
        <a:p>
          <a:endParaRPr lang="en-US"/>
        </a:p>
      </dgm:t>
    </dgm:pt>
    <dgm:pt modelId="{BE121F9C-C2A0-4405-B527-43D718509E58}" type="pres">
      <dgm:prSet presAssocID="{91A94847-8A73-4F43-B404-A4BBA438FB4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C6B0AF-35D6-4C32-9FBD-0412BB63A350}" type="pres">
      <dgm:prSet presAssocID="{91A94847-8A73-4F43-B404-A4BBA438FB4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F28EC-4998-4476-89E0-7DB47947AD87}" type="pres">
      <dgm:prSet presAssocID="{556AADC6-6A27-4DBA-8153-3A68038CA0F8}" presName="sp" presStyleCnt="0"/>
      <dgm:spPr/>
      <dgm:t>
        <a:bodyPr/>
        <a:lstStyle/>
        <a:p>
          <a:endParaRPr lang="en-US"/>
        </a:p>
      </dgm:t>
    </dgm:pt>
    <dgm:pt modelId="{8C83EE8F-E4B9-4E4C-903C-7527C3D96022}" type="pres">
      <dgm:prSet presAssocID="{8B46C58F-3A35-42CA-89F2-BB6B9E921962}" presName="linNode" presStyleCnt="0"/>
      <dgm:spPr/>
      <dgm:t>
        <a:bodyPr/>
        <a:lstStyle/>
        <a:p>
          <a:endParaRPr lang="en-US"/>
        </a:p>
      </dgm:t>
    </dgm:pt>
    <dgm:pt modelId="{F50A726F-6B39-4876-8987-2D25E9D433C6}" type="pres">
      <dgm:prSet presAssocID="{8B46C58F-3A35-42CA-89F2-BB6B9E92196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6E08BF-9166-43EF-A61C-926A5DDA1215}" type="pres">
      <dgm:prSet presAssocID="{8B46C58F-3A35-42CA-89F2-BB6B9E92196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3B5B75-30BB-4A89-ACBA-61FDF10BFBF7}" srcId="{3391136F-5CF0-4EFB-93AC-37ABA3928525}" destId="{74F542E6-AD96-4482-87FD-7DF49035BDE7}" srcOrd="0" destOrd="0" parTransId="{BD53114F-F629-45D5-8B29-BB4D37FEDBE8}" sibTransId="{719CC2A8-8D4B-49EF-B36B-170AC3EB02A4}"/>
    <dgm:cxn modelId="{6BC4B8B8-EC97-6D4D-9B31-1A7E0A3BC0D5}" type="presOf" srcId="{FC3A814F-277A-4102-AF44-3DA7269E04D9}" destId="{45C6B0AF-35D6-4C32-9FBD-0412BB63A350}" srcOrd="0" destOrd="0" presId="urn:microsoft.com/office/officeart/2005/8/layout/vList5"/>
    <dgm:cxn modelId="{466B18B7-9CFC-4D92-9F09-A99D9D10FA25}" srcId="{91A94847-8A73-4F43-B404-A4BBA438FB45}" destId="{E29A6D01-89A2-4E7E-96FA-90470DE750BA}" srcOrd="1" destOrd="0" parTransId="{BF277F4A-D1CC-4349-9917-44CB62781DD2}" sibTransId="{B63E8F1A-C093-4E7E-8AC8-83182EB6CA7F}"/>
    <dgm:cxn modelId="{AE8D5712-0168-4019-9D60-70FA4252C98C}" srcId="{8B46C58F-3A35-42CA-89F2-BB6B9E921962}" destId="{BCF41664-4394-476D-9965-F302A190D233}" srcOrd="3" destOrd="0" parTransId="{D1313A76-E501-4FCA-8A1D-C00A0B231E0D}" sibTransId="{2063A3B7-C25B-4FE6-A972-98E048400132}"/>
    <dgm:cxn modelId="{F57739E4-2475-0246-9608-A8953C7622A6}" type="presOf" srcId="{BCF41664-4394-476D-9965-F302A190D233}" destId="{F76E08BF-9166-43EF-A61C-926A5DDA1215}" srcOrd="0" destOrd="3" presId="urn:microsoft.com/office/officeart/2005/8/layout/vList5"/>
    <dgm:cxn modelId="{8712A7E8-BABB-4A18-8CAB-70CBEB4312B5}" srcId="{91A94847-8A73-4F43-B404-A4BBA438FB45}" destId="{376FA37B-D0AC-47C6-A02D-25A7CE76F5CD}" srcOrd="3" destOrd="0" parTransId="{5EA913A9-05C4-4235-89FC-B5C39BA42DF0}" sibTransId="{1AD187E7-A963-4CCB-8ED1-ABDA0E57E22F}"/>
    <dgm:cxn modelId="{88184ED4-13A2-4983-A710-0327D4A8DB7F}" srcId="{3391136F-5CF0-4EFB-93AC-37ABA3928525}" destId="{8B46C58F-3A35-42CA-89F2-BB6B9E921962}" srcOrd="2" destOrd="0" parTransId="{CCA6A1C4-89C9-419B-8E22-6709A711AF30}" sibTransId="{0385B2ED-6797-4C3A-B09C-ADDB43D9781D}"/>
    <dgm:cxn modelId="{714FBA1B-BA58-D043-92A5-ABCF182F56F5}" type="presOf" srcId="{8B46C58F-3A35-42CA-89F2-BB6B9E921962}" destId="{F50A726F-6B39-4876-8987-2D25E9D433C6}" srcOrd="0" destOrd="0" presId="urn:microsoft.com/office/officeart/2005/8/layout/vList5"/>
    <dgm:cxn modelId="{EE088025-D4F6-417B-A00D-4CD6E4A03BF0}" srcId="{74F542E6-AD96-4482-87FD-7DF49035BDE7}" destId="{48CDD0B6-58AF-4561-B7CE-509B83663536}" srcOrd="0" destOrd="0" parTransId="{50AC01D3-CC2F-441B-8324-917A2C1624AB}" sibTransId="{07DB33F4-407A-454F-921A-48F413A45C9A}"/>
    <dgm:cxn modelId="{E1EB3901-7926-2843-AA17-3E72812ED7C0}" type="presOf" srcId="{B7995BC5-D007-4611-BE34-CF146885A450}" destId="{45C6B0AF-35D6-4C32-9FBD-0412BB63A350}" srcOrd="0" destOrd="4" presId="urn:microsoft.com/office/officeart/2005/8/layout/vList5"/>
    <dgm:cxn modelId="{E5D564A5-17E7-8A46-86D1-EDC2F3E0FF9C}" type="presOf" srcId="{C11199DE-D5F1-4863-9C51-8D9242B22D36}" destId="{45C6B0AF-35D6-4C32-9FBD-0412BB63A350}" srcOrd="0" destOrd="2" presId="urn:microsoft.com/office/officeart/2005/8/layout/vList5"/>
    <dgm:cxn modelId="{C372ED86-B61D-41DA-ABD6-63D33835388E}" srcId="{8B46C58F-3A35-42CA-89F2-BB6B9E921962}" destId="{63313079-0F58-4CF9-A796-E1D891AA9D59}" srcOrd="2" destOrd="0" parTransId="{4F626E49-DF12-4D4C-A4B8-06C17C5E5A6F}" sibTransId="{72E36E3D-C278-41DD-85F3-A95809C872BF}"/>
    <dgm:cxn modelId="{6D7E37EE-9AB1-4B47-8ABE-58F48C57A17C}" type="presOf" srcId="{3391136F-5CF0-4EFB-93AC-37ABA3928525}" destId="{368F657D-4500-4EED-9DB2-DCFAFB8DC2EC}" srcOrd="0" destOrd="0" presId="urn:microsoft.com/office/officeart/2005/8/layout/vList5"/>
    <dgm:cxn modelId="{9E5176FA-B952-49C0-996E-85887EA8C1F3}" srcId="{91A94847-8A73-4F43-B404-A4BBA438FB45}" destId="{B7995BC5-D007-4611-BE34-CF146885A450}" srcOrd="4" destOrd="0" parTransId="{311E3E79-6E0D-4BE9-AB16-79A50C97AE97}" sibTransId="{E3A1353C-AC5C-4C43-90B0-723660E7640F}"/>
    <dgm:cxn modelId="{953F4F58-5BC8-D546-AC53-2FD2D71CDCEF}" type="presOf" srcId="{48CDD0B6-58AF-4561-B7CE-509B83663536}" destId="{9378908B-9973-4978-ACC8-20163854D06A}" srcOrd="0" destOrd="0" presId="urn:microsoft.com/office/officeart/2005/8/layout/vList5"/>
    <dgm:cxn modelId="{13F3AF9A-956A-43DB-A42B-A18359799921}" srcId="{8B46C58F-3A35-42CA-89F2-BB6B9E921962}" destId="{F37DBA22-5D27-423A-92B9-39FA5189AF53}" srcOrd="1" destOrd="0" parTransId="{A1DCDA31-FB6C-4A84-9855-FCA07B176498}" sibTransId="{4F12B1FC-B4D6-4A21-81D9-952BF49F5D55}"/>
    <dgm:cxn modelId="{B602E7D6-AA64-C24E-965C-6C572262DABD}" type="presOf" srcId="{63313079-0F58-4CF9-A796-E1D891AA9D59}" destId="{F76E08BF-9166-43EF-A61C-926A5DDA1215}" srcOrd="0" destOrd="2" presId="urn:microsoft.com/office/officeart/2005/8/layout/vList5"/>
    <dgm:cxn modelId="{E272D95A-4B5C-47AA-B9DB-D25E2DE94C38}" srcId="{91A94847-8A73-4F43-B404-A4BBA438FB45}" destId="{FC3A814F-277A-4102-AF44-3DA7269E04D9}" srcOrd="0" destOrd="0" parTransId="{23F1F266-10BF-4E16-8047-0620543F10EF}" sibTransId="{6A0F119B-2226-4F44-BC32-A92469DAA5C0}"/>
    <dgm:cxn modelId="{B637970F-FF17-4EEC-BF73-9DE7951033F2}" srcId="{8B46C58F-3A35-42CA-89F2-BB6B9E921962}" destId="{08E1EB25-0C97-405C-9C9A-2370606711C8}" srcOrd="4" destOrd="0" parTransId="{0C793131-F42E-4F9A-9EE6-FFEEA3F6E635}" sibTransId="{48066876-956D-41AC-BAA8-FD02438D0313}"/>
    <dgm:cxn modelId="{CD0B7052-0E6B-EF46-8EBE-C1BA515034DF}" type="presOf" srcId="{E29A6D01-89A2-4E7E-96FA-90470DE750BA}" destId="{45C6B0AF-35D6-4C32-9FBD-0412BB63A350}" srcOrd="0" destOrd="1" presId="urn:microsoft.com/office/officeart/2005/8/layout/vList5"/>
    <dgm:cxn modelId="{837E0110-C2A0-524B-9914-2470F56F878F}" type="presOf" srcId="{08E1EB25-0C97-405C-9C9A-2370606711C8}" destId="{F76E08BF-9166-43EF-A61C-926A5DDA1215}" srcOrd="0" destOrd="4" presId="urn:microsoft.com/office/officeart/2005/8/layout/vList5"/>
    <dgm:cxn modelId="{3DC74F0B-A496-DC4E-AE5C-89941B3F69D9}" type="presOf" srcId="{91A94847-8A73-4F43-B404-A4BBA438FB45}" destId="{BE121F9C-C2A0-4405-B527-43D718509E58}" srcOrd="0" destOrd="0" presId="urn:microsoft.com/office/officeart/2005/8/layout/vList5"/>
    <dgm:cxn modelId="{410AEC28-019D-4E8A-BE61-EDB87C2E9BB8}" srcId="{91A94847-8A73-4F43-B404-A4BBA438FB45}" destId="{C11199DE-D5F1-4863-9C51-8D9242B22D36}" srcOrd="2" destOrd="0" parTransId="{804C42C6-68C7-43A0-85F7-9FA763D2F938}" sibTransId="{DF460542-7497-4245-A4DC-2C2B89DB509B}"/>
    <dgm:cxn modelId="{70A8835A-57DF-2F4A-A232-7C852F720665}" type="presOf" srcId="{F37DBA22-5D27-423A-92B9-39FA5189AF53}" destId="{F76E08BF-9166-43EF-A61C-926A5DDA1215}" srcOrd="0" destOrd="1" presId="urn:microsoft.com/office/officeart/2005/8/layout/vList5"/>
    <dgm:cxn modelId="{4AD8A0A8-33C6-449B-91E6-D9136482A67A}" srcId="{8B46C58F-3A35-42CA-89F2-BB6B9E921962}" destId="{05E1ACA7-C93C-40B6-AAE2-F65ADEC09AB0}" srcOrd="0" destOrd="0" parTransId="{B90E1508-A98E-4F76-92F3-373CE5204A15}" sibTransId="{E7120E75-6942-453E-808A-D10AEBFAD67F}"/>
    <dgm:cxn modelId="{58A4328C-6FDA-B04B-908B-89B89A65E349}" type="presOf" srcId="{74F542E6-AD96-4482-87FD-7DF49035BDE7}" destId="{351928CC-9FE4-4C88-BEBA-77EB6B05495A}" srcOrd="0" destOrd="0" presId="urn:microsoft.com/office/officeart/2005/8/layout/vList5"/>
    <dgm:cxn modelId="{D16D9A4B-BB22-5144-A990-63ED4DD66983}" type="presOf" srcId="{376FA37B-D0AC-47C6-A02D-25A7CE76F5CD}" destId="{45C6B0AF-35D6-4C32-9FBD-0412BB63A350}" srcOrd="0" destOrd="3" presId="urn:microsoft.com/office/officeart/2005/8/layout/vList5"/>
    <dgm:cxn modelId="{6D203574-6D35-4A21-A670-8FA572C6D2A4}" srcId="{3391136F-5CF0-4EFB-93AC-37ABA3928525}" destId="{91A94847-8A73-4F43-B404-A4BBA438FB45}" srcOrd="1" destOrd="0" parTransId="{CD012AE7-F228-484D-9AE0-679D79F7E795}" sibTransId="{556AADC6-6A27-4DBA-8153-3A68038CA0F8}"/>
    <dgm:cxn modelId="{D0290D93-0FC0-0D42-A919-E66D4A7A81C6}" type="presOf" srcId="{05E1ACA7-C93C-40B6-AAE2-F65ADEC09AB0}" destId="{F76E08BF-9166-43EF-A61C-926A5DDA1215}" srcOrd="0" destOrd="0" presId="urn:microsoft.com/office/officeart/2005/8/layout/vList5"/>
    <dgm:cxn modelId="{FA0DC443-B485-3442-95B1-97C0CB6AB0DB}" type="presParOf" srcId="{368F657D-4500-4EED-9DB2-DCFAFB8DC2EC}" destId="{79DBAFFD-D47E-406C-B0CF-421649E67AB9}" srcOrd="0" destOrd="0" presId="urn:microsoft.com/office/officeart/2005/8/layout/vList5"/>
    <dgm:cxn modelId="{D7390E59-B272-8A46-A252-E19E418DD8C9}" type="presParOf" srcId="{79DBAFFD-D47E-406C-B0CF-421649E67AB9}" destId="{351928CC-9FE4-4C88-BEBA-77EB6B05495A}" srcOrd="0" destOrd="0" presId="urn:microsoft.com/office/officeart/2005/8/layout/vList5"/>
    <dgm:cxn modelId="{84486E71-CA61-C849-B225-38A8C564DDDE}" type="presParOf" srcId="{79DBAFFD-D47E-406C-B0CF-421649E67AB9}" destId="{9378908B-9973-4978-ACC8-20163854D06A}" srcOrd="1" destOrd="0" presId="urn:microsoft.com/office/officeart/2005/8/layout/vList5"/>
    <dgm:cxn modelId="{FC72C6FA-9209-934D-B466-0E00654F682B}" type="presParOf" srcId="{368F657D-4500-4EED-9DB2-DCFAFB8DC2EC}" destId="{8C86D18F-A015-43E2-A952-47BFD7E282E4}" srcOrd="1" destOrd="0" presId="urn:microsoft.com/office/officeart/2005/8/layout/vList5"/>
    <dgm:cxn modelId="{D1073E37-AFC0-1749-BC63-0A77AE1DFA08}" type="presParOf" srcId="{368F657D-4500-4EED-9DB2-DCFAFB8DC2EC}" destId="{3E65D088-B497-4736-9A87-5031879F2B09}" srcOrd="2" destOrd="0" presId="urn:microsoft.com/office/officeart/2005/8/layout/vList5"/>
    <dgm:cxn modelId="{44DFB326-239D-124B-A111-4A494F4182D7}" type="presParOf" srcId="{3E65D088-B497-4736-9A87-5031879F2B09}" destId="{BE121F9C-C2A0-4405-B527-43D718509E58}" srcOrd="0" destOrd="0" presId="urn:microsoft.com/office/officeart/2005/8/layout/vList5"/>
    <dgm:cxn modelId="{61DC3310-9505-B049-8E1F-07530812C3EA}" type="presParOf" srcId="{3E65D088-B497-4736-9A87-5031879F2B09}" destId="{45C6B0AF-35D6-4C32-9FBD-0412BB63A350}" srcOrd="1" destOrd="0" presId="urn:microsoft.com/office/officeart/2005/8/layout/vList5"/>
    <dgm:cxn modelId="{9B3E81BF-01AE-5246-9F8D-1A95CB6F2031}" type="presParOf" srcId="{368F657D-4500-4EED-9DB2-DCFAFB8DC2EC}" destId="{D2BF28EC-4998-4476-89E0-7DB47947AD87}" srcOrd="3" destOrd="0" presId="urn:microsoft.com/office/officeart/2005/8/layout/vList5"/>
    <dgm:cxn modelId="{5F569767-5CE4-0C4A-8C56-0DBD0350D86D}" type="presParOf" srcId="{368F657D-4500-4EED-9DB2-DCFAFB8DC2EC}" destId="{8C83EE8F-E4B9-4E4C-903C-7527C3D96022}" srcOrd="4" destOrd="0" presId="urn:microsoft.com/office/officeart/2005/8/layout/vList5"/>
    <dgm:cxn modelId="{E1E9274D-7F41-324D-B5B7-501C88C7A492}" type="presParOf" srcId="{8C83EE8F-E4B9-4E4C-903C-7527C3D96022}" destId="{F50A726F-6B39-4876-8987-2D25E9D433C6}" srcOrd="0" destOrd="0" presId="urn:microsoft.com/office/officeart/2005/8/layout/vList5"/>
    <dgm:cxn modelId="{D189D597-044E-A04A-B215-6E386714F2B8}" type="presParOf" srcId="{8C83EE8F-E4B9-4E4C-903C-7527C3D96022}" destId="{F76E08BF-9166-43EF-A61C-926A5DDA121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23353006-5593-4ADA-BE8D-26E9293B197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22C789F-3926-40F6-8914-12B7E7E873B7}">
      <dgm:prSet/>
      <dgm:spPr/>
      <dgm:t>
        <a:bodyPr/>
        <a:lstStyle/>
        <a:p>
          <a:pPr rtl="0"/>
          <a:r>
            <a:rPr lang="en-US" smtClean="0"/>
            <a:t>Sensor Type</a:t>
          </a:r>
          <a:endParaRPr lang="en-US"/>
        </a:p>
      </dgm:t>
    </dgm:pt>
    <dgm:pt modelId="{F04E7F21-166C-420E-95D7-85481576A656}" type="parTrans" cxnId="{11367248-B28C-4AEE-A4B8-846675705981}">
      <dgm:prSet/>
      <dgm:spPr/>
      <dgm:t>
        <a:bodyPr/>
        <a:lstStyle/>
        <a:p>
          <a:endParaRPr lang="en-US"/>
        </a:p>
      </dgm:t>
    </dgm:pt>
    <dgm:pt modelId="{A03FD153-E911-499E-82F3-614627168F3C}" type="sibTrans" cxnId="{11367248-B28C-4AEE-A4B8-846675705981}">
      <dgm:prSet/>
      <dgm:spPr/>
      <dgm:t>
        <a:bodyPr/>
        <a:lstStyle/>
        <a:p>
          <a:endParaRPr lang="en-US"/>
        </a:p>
      </dgm:t>
    </dgm:pt>
    <dgm:pt modelId="{AC0735F4-96E5-4E2E-B232-EF0B7D928CAC}">
      <dgm:prSet/>
      <dgm:spPr/>
      <dgm:t>
        <a:bodyPr/>
        <a:lstStyle/>
        <a:p>
          <a:pPr rtl="0"/>
          <a:r>
            <a:rPr lang="en-US" smtClean="0"/>
            <a:t>Delivers differential air pressure wirelessly</a:t>
          </a:r>
          <a:endParaRPr lang="en-US"/>
        </a:p>
      </dgm:t>
    </dgm:pt>
    <dgm:pt modelId="{B3219C17-39DF-43F5-A4E9-06DF0222724B}" type="parTrans" cxnId="{C8022A01-8BAE-4FF0-A0E4-078487037AAE}">
      <dgm:prSet/>
      <dgm:spPr/>
      <dgm:t>
        <a:bodyPr/>
        <a:lstStyle/>
        <a:p>
          <a:endParaRPr lang="en-US"/>
        </a:p>
      </dgm:t>
    </dgm:pt>
    <dgm:pt modelId="{8B97E401-EEC1-4A9B-BA44-F59C425808EC}" type="sibTrans" cxnId="{C8022A01-8BAE-4FF0-A0E4-078487037AAE}">
      <dgm:prSet/>
      <dgm:spPr/>
      <dgm:t>
        <a:bodyPr/>
        <a:lstStyle/>
        <a:p>
          <a:endParaRPr lang="en-US"/>
        </a:p>
      </dgm:t>
    </dgm:pt>
    <dgm:pt modelId="{0ED3C9AC-6500-4295-BC4F-992C23FF114F}">
      <dgm:prSet/>
      <dgm:spPr/>
      <dgm:t>
        <a:bodyPr/>
        <a:lstStyle/>
        <a:p>
          <a:pPr rtl="0"/>
          <a:r>
            <a:rPr lang="en-US" dirty="0" smtClean="0"/>
            <a:t>Ideal Locations</a:t>
          </a:r>
          <a:endParaRPr lang="en-US" dirty="0"/>
        </a:p>
      </dgm:t>
    </dgm:pt>
    <dgm:pt modelId="{85D699B9-C5B2-4B0A-A6C6-C99E45036C16}" type="parTrans" cxnId="{BB3FCD06-A5EE-43C1-95F8-58983A1B2E99}">
      <dgm:prSet/>
      <dgm:spPr/>
      <dgm:t>
        <a:bodyPr/>
        <a:lstStyle/>
        <a:p>
          <a:endParaRPr lang="en-US"/>
        </a:p>
      </dgm:t>
    </dgm:pt>
    <dgm:pt modelId="{3BA0F659-BACC-4BD9-9C4A-CD06FBF10E5B}" type="sibTrans" cxnId="{BB3FCD06-A5EE-43C1-95F8-58983A1B2E99}">
      <dgm:prSet/>
      <dgm:spPr/>
      <dgm:t>
        <a:bodyPr/>
        <a:lstStyle/>
        <a:p>
          <a:endParaRPr lang="en-US"/>
        </a:p>
      </dgm:t>
    </dgm:pt>
    <dgm:pt modelId="{FD20D987-F299-4DF9-A6DE-F58257F221B8}">
      <dgm:prSet/>
      <dgm:spPr/>
      <dgm:t>
        <a:bodyPr/>
        <a:lstStyle/>
        <a:p>
          <a:pPr rtl="0"/>
          <a:r>
            <a:rPr lang="en-US" smtClean="0"/>
            <a:t>Above and below raised floors</a:t>
          </a:r>
          <a:endParaRPr lang="en-US"/>
        </a:p>
      </dgm:t>
    </dgm:pt>
    <dgm:pt modelId="{EA786120-5BC8-4906-B2B9-F590A2A32FFA}" type="parTrans" cxnId="{A42699A4-DCDA-4C16-99F8-7A0F35FF6A1A}">
      <dgm:prSet/>
      <dgm:spPr/>
      <dgm:t>
        <a:bodyPr/>
        <a:lstStyle/>
        <a:p>
          <a:endParaRPr lang="en-US"/>
        </a:p>
      </dgm:t>
    </dgm:pt>
    <dgm:pt modelId="{25BA28D2-9266-4F7B-BEA8-1AFE6EF3A27B}" type="sibTrans" cxnId="{A42699A4-DCDA-4C16-99F8-7A0F35FF6A1A}">
      <dgm:prSet/>
      <dgm:spPr/>
      <dgm:t>
        <a:bodyPr/>
        <a:lstStyle/>
        <a:p>
          <a:endParaRPr lang="en-US"/>
        </a:p>
      </dgm:t>
    </dgm:pt>
    <dgm:pt modelId="{B413B06B-CD99-445F-8410-87F86DA3546E}">
      <dgm:prSet/>
      <dgm:spPr/>
      <dgm:t>
        <a:bodyPr/>
        <a:lstStyle/>
        <a:p>
          <a:pPr rtl="0"/>
          <a:r>
            <a:rPr lang="en-US" smtClean="0"/>
            <a:t>Containment aisles</a:t>
          </a:r>
          <a:endParaRPr lang="en-US"/>
        </a:p>
      </dgm:t>
    </dgm:pt>
    <dgm:pt modelId="{24116255-4315-44E6-9820-A3C5DFEB2DB6}" type="parTrans" cxnId="{AC058411-998D-4573-9BBB-7A3660BBBF3A}">
      <dgm:prSet/>
      <dgm:spPr/>
      <dgm:t>
        <a:bodyPr/>
        <a:lstStyle/>
        <a:p>
          <a:endParaRPr lang="en-US"/>
        </a:p>
      </dgm:t>
    </dgm:pt>
    <dgm:pt modelId="{87FFFDAD-1FF0-46DE-8A7D-B3FD570D46B7}" type="sibTrans" cxnId="{AC058411-998D-4573-9BBB-7A3660BBBF3A}">
      <dgm:prSet/>
      <dgm:spPr/>
      <dgm:t>
        <a:bodyPr/>
        <a:lstStyle/>
        <a:p>
          <a:endParaRPr lang="en-US"/>
        </a:p>
      </dgm:t>
    </dgm:pt>
    <dgm:pt modelId="{D04A18C4-EB41-4559-AD70-AE7A7180AA7D}">
      <dgm:prSet/>
      <dgm:spPr/>
      <dgm:t>
        <a:bodyPr/>
        <a:lstStyle/>
        <a:p>
          <a:pPr rtl="0"/>
          <a:r>
            <a:rPr lang="en-US" smtClean="0"/>
            <a:t>Sensor Specifications</a:t>
          </a:r>
          <a:endParaRPr lang="en-US"/>
        </a:p>
      </dgm:t>
    </dgm:pt>
    <dgm:pt modelId="{F9E19178-C551-4DB6-A7E7-A03CFA575699}" type="parTrans" cxnId="{1919AC44-F815-4281-8976-6F5B181780C0}">
      <dgm:prSet/>
      <dgm:spPr/>
      <dgm:t>
        <a:bodyPr/>
        <a:lstStyle/>
        <a:p>
          <a:endParaRPr lang="en-US"/>
        </a:p>
      </dgm:t>
    </dgm:pt>
    <dgm:pt modelId="{F9497C44-1959-42CD-844F-6F8E63D5211E}" type="sibTrans" cxnId="{1919AC44-F815-4281-8976-6F5B181780C0}">
      <dgm:prSet/>
      <dgm:spPr/>
      <dgm:t>
        <a:bodyPr/>
        <a:lstStyle/>
        <a:p>
          <a:endParaRPr lang="en-US"/>
        </a:p>
      </dgm:t>
    </dgm:pt>
    <dgm:pt modelId="{E06D0D6D-4659-4FB1-AFE3-F66069661517}">
      <dgm:prSet/>
      <dgm:spPr/>
      <dgm:t>
        <a:bodyPr/>
        <a:lstStyle/>
        <a:p>
          <a:pPr rtl="0"/>
          <a:r>
            <a:rPr lang="en-US" smtClean="0"/>
            <a:t>Range: 0 to 0.5" H2O or 0 to 125 Pa</a:t>
          </a:r>
          <a:endParaRPr lang="en-US"/>
        </a:p>
      </dgm:t>
    </dgm:pt>
    <dgm:pt modelId="{413028F8-B648-48C9-9DE4-665D13BA047E}" type="parTrans" cxnId="{85CDB4A7-5CB7-4B7D-9563-7C4F3E3C587B}">
      <dgm:prSet/>
      <dgm:spPr/>
      <dgm:t>
        <a:bodyPr/>
        <a:lstStyle/>
        <a:p>
          <a:endParaRPr lang="en-US"/>
        </a:p>
      </dgm:t>
    </dgm:pt>
    <dgm:pt modelId="{44A8894F-43CD-456C-9063-404BC0C3ECCE}" type="sibTrans" cxnId="{85CDB4A7-5CB7-4B7D-9563-7C4F3E3C587B}">
      <dgm:prSet/>
      <dgm:spPr/>
      <dgm:t>
        <a:bodyPr/>
        <a:lstStyle/>
        <a:p>
          <a:endParaRPr lang="en-US"/>
        </a:p>
      </dgm:t>
    </dgm:pt>
    <dgm:pt modelId="{9F101907-8CAB-43AE-828E-220E4A595856}">
      <dgm:prSet/>
      <dgm:spPr/>
      <dgm:t>
        <a:bodyPr/>
        <a:lstStyle/>
        <a:p>
          <a:pPr rtl="0"/>
          <a:r>
            <a:rPr lang="en-US" smtClean="0"/>
            <a:t>Resolution: ±0.001"H2O or ±0.25 Pa</a:t>
          </a:r>
          <a:endParaRPr lang="en-US"/>
        </a:p>
      </dgm:t>
    </dgm:pt>
    <dgm:pt modelId="{D068D10A-9AB8-4AB5-A9B7-CF77C02AD1DE}" type="parTrans" cxnId="{F9B18B8E-EAFB-4B3C-9A5E-D7798E05C464}">
      <dgm:prSet/>
      <dgm:spPr/>
      <dgm:t>
        <a:bodyPr/>
        <a:lstStyle/>
        <a:p>
          <a:endParaRPr lang="en-US"/>
        </a:p>
      </dgm:t>
    </dgm:pt>
    <dgm:pt modelId="{0BDC2688-0087-4EDE-9592-3EE08DBBE65C}" type="sibTrans" cxnId="{F9B18B8E-EAFB-4B3C-9A5E-D7798E05C464}">
      <dgm:prSet/>
      <dgm:spPr/>
      <dgm:t>
        <a:bodyPr/>
        <a:lstStyle/>
        <a:p>
          <a:endParaRPr lang="en-US"/>
        </a:p>
      </dgm:t>
    </dgm:pt>
    <dgm:pt modelId="{7ACFFBED-FB28-45F1-B2EE-4BCE466C73AA}">
      <dgm:prSet/>
      <dgm:spPr/>
      <dgm:t>
        <a:bodyPr/>
        <a:lstStyle/>
        <a:p>
          <a:pPr rtl="0"/>
          <a:r>
            <a:rPr lang="en-US" smtClean="0"/>
            <a:t>Zero Point Accuracy: 0.002" H2O or 0.5Pa</a:t>
          </a:r>
          <a:endParaRPr lang="en-US"/>
        </a:p>
      </dgm:t>
    </dgm:pt>
    <dgm:pt modelId="{C11C22EF-E270-4CC3-B867-86781B0FA5B1}" type="parTrans" cxnId="{54A503CC-FBB5-42EB-A246-F77FDDAB4114}">
      <dgm:prSet/>
      <dgm:spPr/>
      <dgm:t>
        <a:bodyPr/>
        <a:lstStyle/>
        <a:p>
          <a:endParaRPr lang="en-US"/>
        </a:p>
      </dgm:t>
    </dgm:pt>
    <dgm:pt modelId="{54423CCF-9DE0-40C9-81EF-F25D1784115F}" type="sibTrans" cxnId="{54A503CC-FBB5-42EB-A246-F77FDDAB4114}">
      <dgm:prSet/>
      <dgm:spPr/>
      <dgm:t>
        <a:bodyPr/>
        <a:lstStyle/>
        <a:p>
          <a:endParaRPr lang="en-US"/>
        </a:p>
      </dgm:t>
    </dgm:pt>
    <dgm:pt modelId="{06217975-D0CC-4BFC-8BF9-5DC6DD6112D0}">
      <dgm:prSet/>
      <dgm:spPr/>
      <dgm:t>
        <a:bodyPr/>
        <a:lstStyle/>
        <a:p>
          <a:pPr rtl="0"/>
          <a:r>
            <a:rPr lang="en-US" smtClean="0"/>
            <a:t>Tag Specifications</a:t>
          </a:r>
          <a:endParaRPr lang="en-US"/>
        </a:p>
      </dgm:t>
    </dgm:pt>
    <dgm:pt modelId="{EC390345-3CC1-4BA1-AB32-A2A1D4FB34C3}" type="parTrans" cxnId="{046B5379-D58D-437B-BD41-CF38FC4F5DBC}">
      <dgm:prSet/>
      <dgm:spPr/>
      <dgm:t>
        <a:bodyPr/>
        <a:lstStyle/>
        <a:p>
          <a:endParaRPr lang="en-US"/>
        </a:p>
      </dgm:t>
    </dgm:pt>
    <dgm:pt modelId="{F54E7417-5437-405D-80C3-84CD6F08FA52}" type="sibTrans" cxnId="{046B5379-D58D-437B-BD41-CF38FC4F5DBC}">
      <dgm:prSet/>
      <dgm:spPr/>
      <dgm:t>
        <a:bodyPr/>
        <a:lstStyle/>
        <a:p>
          <a:endParaRPr lang="en-US"/>
        </a:p>
      </dgm:t>
    </dgm:pt>
    <dgm:pt modelId="{F9D6200F-ABF3-46D9-82FE-0C649EFB33AF}">
      <dgm:prSet/>
      <dgm:spPr/>
      <dgm:t>
        <a:bodyPr/>
        <a:lstStyle/>
        <a:p>
          <a:pPr rtl="0"/>
          <a:r>
            <a:rPr lang="en-US" smtClean="0"/>
            <a:t>10 second beacon rate (standard)</a:t>
          </a:r>
          <a:endParaRPr lang="en-US"/>
        </a:p>
      </dgm:t>
    </dgm:pt>
    <dgm:pt modelId="{0BE3C804-DB32-4ACE-98BB-C1D5C94DC43D}" type="parTrans" cxnId="{2F4C2D2F-A5C3-41C1-8FD1-C9379BEE0CD3}">
      <dgm:prSet/>
      <dgm:spPr/>
      <dgm:t>
        <a:bodyPr/>
        <a:lstStyle/>
        <a:p>
          <a:endParaRPr lang="en-US"/>
        </a:p>
      </dgm:t>
    </dgm:pt>
    <dgm:pt modelId="{A6A42AE0-F819-4427-9ABC-5C287DEB5BAE}" type="sibTrans" cxnId="{2F4C2D2F-A5C3-41C1-8FD1-C9379BEE0CD3}">
      <dgm:prSet/>
      <dgm:spPr/>
      <dgm:t>
        <a:bodyPr/>
        <a:lstStyle/>
        <a:p>
          <a:endParaRPr lang="en-US"/>
        </a:p>
      </dgm:t>
    </dgm:pt>
    <dgm:pt modelId="{0B769B78-22FC-43BC-93E4-4FD4DA934CFA}">
      <dgm:prSet/>
      <dgm:spPr/>
      <dgm:t>
        <a:bodyPr/>
        <a:lstStyle/>
        <a:p>
          <a:pPr rtl="0"/>
          <a:r>
            <a:rPr lang="en-US" smtClean="0"/>
            <a:t>5+ years battery life</a:t>
          </a:r>
          <a:endParaRPr lang="en-US"/>
        </a:p>
      </dgm:t>
    </dgm:pt>
    <dgm:pt modelId="{0DDBA1B1-D71C-464B-9BEF-3B16759EE0A1}" type="parTrans" cxnId="{9566627C-ADCF-427D-ACDF-8CF17553DAAD}">
      <dgm:prSet/>
      <dgm:spPr/>
      <dgm:t>
        <a:bodyPr/>
        <a:lstStyle/>
        <a:p>
          <a:endParaRPr lang="en-US"/>
        </a:p>
      </dgm:t>
    </dgm:pt>
    <dgm:pt modelId="{A2298AEC-700C-4D36-906A-D5916E9A5D43}" type="sibTrans" cxnId="{9566627C-ADCF-427D-ACDF-8CF17553DAAD}">
      <dgm:prSet/>
      <dgm:spPr/>
      <dgm:t>
        <a:bodyPr/>
        <a:lstStyle/>
        <a:p>
          <a:endParaRPr lang="en-US"/>
        </a:p>
      </dgm:t>
    </dgm:pt>
    <dgm:pt modelId="{13979E5D-FE62-4E15-B9EB-0B242741CE01}">
      <dgm:prSet/>
      <dgm:spPr/>
      <dgm:t>
        <a:bodyPr/>
        <a:lstStyle/>
        <a:p>
          <a:pPr rtl="0"/>
          <a:r>
            <a:rPr lang="en-US" smtClean="0"/>
            <a:t>Replaceable batteries</a:t>
          </a:r>
          <a:endParaRPr lang="en-US"/>
        </a:p>
      </dgm:t>
    </dgm:pt>
    <dgm:pt modelId="{DFF4E397-54DA-4283-8456-094E2CEC1322}" type="parTrans" cxnId="{F59023F1-9F1A-4448-8A76-B7CBC88EE3C9}">
      <dgm:prSet/>
      <dgm:spPr/>
      <dgm:t>
        <a:bodyPr/>
        <a:lstStyle/>
        <a:p>
          <a:endParaRPr lang="en-US"/>
        </a:p>
      </dgm:t>
    </dgm:pt>
    <dgm:pt modelId="{0F50F00D-482B-4F3C-8FE3-B9F2EB1125D6}" type="sibTrans" cxnId="{F59023F1-9F1A-4448-8A76-B7CBC88EE3C9}">
      <dgm:prSet/>
      <dgm:spPr/>
      <dgm:t>
        <a:bodyPr/>
        <a:lstStyle/>
        <a:p>
          <a:endParaRPr lang="en-US"/>
        </a:p>
      </dgm:t>
    </dgm:pt>
    <dgm:pt modelId="{205DC5FE-7FA0-4037-9B74-8633666F5162}">
      <dgm:prSet/>
      <dgm:spPr/>
      <dgm:t>
        <a:bodyPr/>
        <a:lstStyle/>
        <a:p>
          <a:pPr rtl="0"/>
          <a:r>
            <a:rPr lang="en-US" smtClean="0"/>
            <a:t>Low battery indicator</a:t>
          </a:r>
          <a:endParaRPr lang="en-US"/>
        </a:p>
      </dgm:t>
    </dgm:pt>
    <dgm:pt modelId="{EE895E02-13BE-456D-BD2D-C06D30EDB967}" type="parTrans" cxnId="{B4F24F0A-EFEF-440E-8292-6B3194D3CB1B}">
      <dgm:prSet/>
      <dgm:spPr/>
      <dgm:t>
        <a:bodyPr/>
        <a:lstStyle/>
        <a:p>
          <a:endParaRPr lang="en-US"/>
        </a:p>
      </dgm:t>
    </dgm:pt>
    <dgm:pt modelId="{ACDA57A2-BF79-4C20-AC26-8F2DC8C7CB8F}" type="sibTrans" cxnId="{B4F24F0A-EFEF-440E-8292-6B3194D3CB1B}">
      <dgm:prSet/>
      <dgm:spPr/>
      <dgm:t>
        <a:bodyPr/>
        <a:lstStyle/>
        <a:p>
          <a:endParaRPr lang="en-US"/>
        </a:p>
      </dgm:t>
    </dgm:pt>
    <dgm:pt modelId="{79FE3CD9-5A99-4B0C-87F8-988943224DFC}" type="pres">
      <dgm:prSet presAssocID="{23353006-5593-4ADA-BE8D-26E9293B19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175B49-FFBB-477A-A82E-825EC9131A11}" type="pres">
      <dgm:prSet presAssocID="{422C789F-3926-40F6-8914-12B7E7E873B7}" presName="linNode" presStyleCnt="0"/>
      <dgm:spPr/>
      <dgm:t>
        <a:bodyPr/>
        <a:lstStyle/>
        <a:p>
          <a:endParaRPr lang="en-US"/>
        </a:p>
      </dgm:t>
    </dgm:pt>
    <dgm:pt modelId="{868E2489-CCFF-42F7-9201-488FD8E35DDD}" type="pres">
      <dgm:prSet presAssocID="{422C789F-3926-40F6-8914-12B7E7E873B7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85AA5F-79B2-4D09-9839-0E6217140B6F}" type="pres">
      <dgm:prSet presAssocID="{422C789F-3926-40F6-8914-12B7E7E873B7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CCB63-A79F-4D84-A694-B168E09359EF}" type="pres">
      <dgm:prSet presAssocID="{A03FD153-E911-499E-82F3-614627168F3C}" presName="sp" presStyleCnt="0"/>
      <dgm:spPr/>
      <dgm:t>
        <a:bodyPr/>
        <a:lstStyle/>
        <a:p>
          <a:endParaRPr lang="en-US"/>
        </a:p>
      </dgm:t>
    </dgm:pt>
    <dgm:pt modelId="{677A3121-5F03-4D02-A787-C5B1CF163E9E}" type="pres">
      <dgm:prSet presAssocID="{0ED3C9AC-6500-4295-BC4F-992C23FF114F}" presName="linNode" presStyleCnt="0"/>
      <dgm:spPr/>
      <dgm:t>
        <a:bodyPr/>
        <a:lstStyle/>
        <a:p>
          <a:endParaRPr lang="en-US"/>
        </a:p>
      </dgm:t>
    </dgm:pt>
    <dgm:pt modelId="{24877AA8-2D10-407B-B858-CCB6AC016F16}" type="pres">
      <dgm:prSet presAssocID="{0ED3C9AC-6500-4295-BC4F-992C23FF114F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716471-E2BF-4433-A138-DF8595548BD5}" type="pres">
      <dgm:prSet presAssocID="{0ED3C9AC-6500-4295-BC4F-992C23FF114F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D34282-CE7A-4A7D-9B40-118DA225438A}" type="pres">
      <dgm:prSet presAssocID="{3BA0F659-BACC-4BD9-9C4A-CD06FBF10E5B}" presName="sp" presStyleCnt="0"/>
      <dgm:spPr/>
      <dgm:t>
        <a:bodyPr/>
        <a:lstStyle/>
        <a:p>
          <a:endParaRPr lang="en-US"/>
        </a:p>
      </dgm:t>
    </dgm:pt>
    <dgm:pt modelId="{CCCC32E2-7B8F-431F-9D0B-84829B337239}" type="pres">
      <dgm:prSet presAssocID="{D04A18C4-EB41-4559-AD70-AE7A7180AA7D}" presName="linNode" presStyleCnt="0"/>
      <dgm:spPr/>
      <dgm:t>
        <a:bodyPr/>
        <a:lstStyle/>
        <a:p>
          <a:endParaRPr lang="en-US"/>
        </a:p>
      </dgm:t>
    </dgm:pt>
    <dgm:pt modelId="{BB487630-3FDD-42DF-ADAA-F3495EA6FE64}" type="pres">
      <dgm:prSet presAssocID="{D04A18C4-EB41-4559-AD70-AE7A7180AA7D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6AD31-9774-4325-AA66-0DA0F9101A2D}" type="pres">
      <dgm:prSet presAssocID="{D04A18C4-EB41-4559-AD70-AE7A7180AA7D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FB2253-7DC6-4C63-AF73-ACFEB33A8C0E}" type="pres">
      <dgm:prSet presAssocID="{F9497C44-1959-42CD-844F-6F8E63D5211E}" presName="sp" presStyleCnt="0"/>
      <dgm:spPr/>
      <dgm:t>
        <a:bodyPr/>
        <a:lstStyle/>
        <a:p>
          <a:endParaRPr lang="en-US"/>
        </a:p>
      </dgm:t>
    </dgm:pt>
    <dgm:pt modelId="{36958A7B-4774-4908-9947-257BBA30EB21}" type="pres">
      <dgm:prSet presAssocID="{06217975-D0CC-4BFC-8BF9-5DC6DD6112D0}" presName="linNode" presStyleCnt="0"/>
      <dgm:spPr/>
      <dgm:t>
        <a:bodyPr/>
        <a:lstStyle/>
        <a:p>
          <a:endParaRPr lang="en-US"/>
        </a:p>
      </dgm:t>
    </dgm:pt>
    <dgm:pt modelId="{A9CE6854-0A7A-489D-8710-2FF6229895E0}" type="pres">
      <dgm:prSet presAssocID="{06217975-D0CC-4BFC-8BF9-5DC6DD6112D0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009E2B-571A-485A-8239-489A8281D1A7}" type="pres">
      <dgm:prSet presAssocID="{06217975-D0CC-4BFC-8BF9-5DC6DD6112D0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37E709-E8CC-1C4D-8C13-39FDE8A11DB2}" type="presOf" srcId="{9F101907-8CAB-43AE-828E-220E4A595856}" destId="{9046AD31-9774-4325-AA66-0DA0F9101A2D}" srcOrd="0" destOrd="1" presId="urn:microsoft.com/office/officeart/2005/8/layout/vList5"/>
    <dgm:cxn modelId="{C8022A01-8BAE-4FF0-A0E4-078487037AAE}" srcId="{422C789F-3926-40F6-8914-12B7E7E873B7}" destId="{AC0735F4-96E5-4E2E-B232-EF0B7D928CAC}" srcOrd="0" destOrd="0" parTransId="{B3219C17-39DF-43F5-A4E9-06DF0222724B}" sibTransId="{8B97E401-EEC1-4A9B-BA44-F59C425808EC}"/>
    <dgm:cxn modelId="{9566627C-ADCF-427D-ACDF-8CF17553DAAD}" srcId="{06217975-D0CC-4BFC-8BF9-5DC6DD6112D0}" destId="{0B769B78-22FC-43BC-93E4-4FD4DA934CFA}" srcOrd="1" destOrd="0" parTransId="{0DDBA1B1-D71C-464B-9BEF-3B16759EE0A1}" sibTransId="{A2298AEC-700C-4D36-906A-D5916E9A5D43}"/>
    <dgm:cxn modelId="{046B5379-D58D-437B-BD41-CF38FC4F5DBC}" srcId="{23353006-5593-4ADA-BE8D-26E9293B197C}" destId="{06217975-D0CC-4BFC-8BF9-5DC6DD6112D0}" srcOrd="3" destOrd="0" parTransId="{EC390345-3CC1-4BA1-AB32-A2A1D4FB34C3}" sibTransId="{F54E7417-5437-405D-80C3-84CD6F08FA52}"/>
    <dgm:cxn modelId="{19C0FDF7-55E5-8044-B6F3-49249FFCCA39}" type="presOf" srcId="{23353006-5593-4ADA-BE8D-26E9293B197C}" destId="{79FE3CD9-5A99-4B0C-87F8-988943224DFC}" srcOrd="0" destOrd="0" presId="urn:microsoft.com/office/officeart/2005/8/layout/vList5"/>
    <dgm:cxn modelId="{11367248-B28C-4AEE-A4B8-846675705981}" srcId="{23353006-5593-4ADA-BE8D-26E9293B197C}" destId="{422C789F-3926-40F6-8914-12B7E7E873B7}" srcOrd="0" destOrd="0" parTransId="{F04E7F21-166C-420E-95D7-85481576A656}" sibTransId="{A03FD153-E911-499E-82F3-614627168F3C}"/>
    <dgm:cxn modelId="{1919AC44-F815-4281-8976-6F5B181780C0}" srcId="{23353006-5593-4ADA-BE8D-26E9293B197C}" destId="{D04A18C4-EB41-4559-AD70-AE7A7180AA7D}" srcOrd="2" destOrd="0" parTransId="{F9E19178-C551-4DB6-A7E7-A03CFA575699}" sibTransId="{F9497C44-1959-42CD-844F-6F8E63D5211E}"/>
    <dgm:cxn modelId="{1F5EBCD9-0A13-FF46-B466-59C62D067EAD}" type="presOf" srcId="{D04A18C4-EB41-4559-AD70-AE7A7180AA7D}" destId="{BB487630-3FDD-42DF-ADAA-F3495EA6FE64}" srcOrd="0" destOrd="0" presId="urn:microsoft.com/office/officeart/2005/8/layout/vList5"/>
    <dgm:cxn modelId="{2455BCA5-F7C2-184C-9656-4746D657FC0D}" type="presOf" srcId="{AC0735F4-96E5-4E2E-B232-EF0B7D928CAC}" destId="{0F85AA5F-79B2-4D09-9839-0E6217140B6F}" srcOrd="0" destOrd="0" presId="urn:microsoft.com/office/officeart/2005/8/layout/vList5"/>
    <dgm:cxn modelId="{54A503CC-FBB5-42EB-A246-F77FDDAB4114}" srcId="{D04A18C4-EB41-4559-AD70-AE7A7180AA7D}" destId="{7ACFFBED-FB28-45F1-B2EE-4BCE466C73AA}" srcOrd="2" destOrd="0" parTransId="{C11C22EF-E270-4CC3-B867-86781B0FA5B1}" sibTransId="{54423CCF-9DE0-40C9-81EF-F25D1784115F}"/>
    <dgm:cxn modelId="{B97A1795-A2E7-834C-BEBC-B234A46C77E3}" type="presOf" srcId="{13979E5D-FE62-4E15-B9EB-0B242741CE01}" destId="{7B009E2B-571A-485A-8239-489A8281D1A7}" srcOrd="0" destOrd="2" presId="urn:microsoft.com/office/officeart/2005/8/layout/vList5"/>
    <dgm:cxn modelId="{2F4C2D2F-A5C3-41C1-8FD1-C9379BEE0CD3}" srcId="{06217975-D0CC-4BFC-8BF9-5DC6DD6112D0}" destId="{F9D6200F-ABF3-46D9-82FE-0C649EFB33AF}" srcOrd="0" destOrd="0" parTransId="{0BE3C804-DB32-4ACE-98BB-C1D5C94DC43D}" sibTransId="{A6A42AE0-F819-4427-9ABC-5C287DEB5BAE}"/>
    <dgm:cxn modelId="{EEE259CC-E9D7-3242-BD73-CB6184762DD7}" type="presOf" srcId="{422C789F-3926-40F6-8914-12B7E7E873B7}" destId="{868E2489-CCFF-42F7-9201-488FD8E35DDD}" srcOrd="0" destOrd="0" presId="urn:microsoft.com/office/officeart/2005/8/layout/vList5"/>
    <dgm:cxn modelId="{75048075-C6F9-014C-92DC-FB185301CB7D}" type="presOf" srcId="{0ED3C9AC-6500-4295-BC4F-992C23FF114F}" destId="{24877AA8-2D10-407B-B858-CCB6AC016F16}" srcOrd="0" destOrd="0" presId="urn:microsoft.com/office/officeart/2005/8/layout/vList5"/>
    <dgm:cxn modelId="{94F4BF32-DC49-0E48-9D4F-0032A7038966}" type="presOf" srcId="{06217975-D0CC-4BFC-8BF9-5DC6DD6112D0}" destId="{A9CE6854-0A7A-489D-8710-2FF6229895E0}" srcOrd="0" destOrd="0" presId="urn:microsoft.com/office/officeart/2005/8/layout/vList5"/>
    <dgm:cxn modelId="{B4F24F0A-EFEF-440E-8292-6B3194D3CB1B}" srcId="{06217975-D0CC-4BFC-8BF9-5DC6DD6112D0}" destId="{205DC5FE-7FA0-4037-9B74-8633666F5162}" srcOrd="3" destOrd="0" parTransId="{EE895E02-13BE-456D-BD2D-C06D30EDB967}" sibTransId="{ACDA57A2-BF79-4C20-AC26-8F2DC8C7CB8F}"/>
    <dgm:cxn modelId="{B5B531CA-C379-C741-B59D-B9CBB7F566CF}" type="presOf" srcId="{F9D6200F-ABF3-46D9-82FE-0C649EFB33AF}" destId="{7B009E2B-571A-485A-8239-489A8281D1A7}" srcOrd="0" destOrd="0" presId="urn:microsoft.com/office/officeart/2005/8/layout/vList5"/>
    <dgm:cxn modelId="{807F87A6-9EA8-7340-819E-1BC930F4D325}" type="presOf" srcId="{B413B06B-CD99-445F-8410-87F86DA3546E}" destId="{4B716471-E2BF-4433-A138-DF8595548BD5}" srcOrd="0" destOrd="1" presId="urn:microsoft.com/office/officeart/2005/8/layout/vList5"/>
    <dgm:cxn modelId="{4296432E-7209-3A4E-8C2E-8237B63C7523}" type="presOf" srcId="{205DC5FE-7FA0-4037-9B74-8633666F5162}" destId="{7B009E2B-571A-485A-8239-489A8281D1A7}" srcOrd="0" destOrd="3" presId="urn:microsoft.com/office/officeart/2005/8/layout/vList5"/>
    <dgm:cxn modelId="{BB3FCD06-A5EE-43C1-95F8-58983A1B2E99}" srcId="{23353006-5593-4ADA-BE8D-26E9293B197C}" destId="{0ED3C9AC-6500-4295-BC4F-992C23FF114F}" srcOrd="1" destOrd="0" parTransId="{85D699B9-C5B2-4B0A-A6C6-C99E45036C16}" sibTransId="{3BA0F659-BACC-4BD9-9C4A-CD06FBF10E5B}"/>
    <dgm:cxn modelId="{9D2AF8C2-62D6-F543-839A-63D9DFFA9924}" type="presOf" srcId="{E06D0D6D-4659-4FB1-AFE3-F66069661517}" destId="{9046AD31-9774-4325-AA66-0DA0F9101A2D}" srcOrd="0" destOrd="0" presId="urn:microsoft.com/office/officeart/2005/8/layout/vList5"/>
    <dgm:cxn modelId="{A42699A4-DCDA-4C16-99F8-7A0F35FF6A1A}" srcId="{0ED3C9AC-6500-4295-BC4F-992C23FF114F}" destId="{FD20D987-F299-4DF9-A6DE-F58257F221B8}" srcOrd="0" destOrd="0" parTransId="{EA786120-5BC8-4906-B2B9-F590A2A32FFA}" sibTransId="{25BA28D2-9266-4F7B-BEA8-1AFE6EF3A27B}"/>
    <dgm:cxn modelId="{AC058411-998D-4573-9BBB-7A3660BBBF3A}" srcId="{0ED3C9AC-6500-4295-BC4F-992C23FF114F}" destId="{B413B06B-CD99-445F-8410-87F86DA3546E}" srcOrd="1" destOrd="0" parTransId="{24116255-4315-44E6-9820-A3C5DFEB2DB6}" sibTransId="{87FFFDAD-1FF0-46DE-8A7D-B3FD570D46B7}"/>
    <dgm:cxn modelId="{6087B7C5-8CA2-774B-BB5A-1149C28D233F}" type="presOf" srcId="{0B769B78-22FC-43BC-93E4-4FD4DA934CFA}" destId="{7B009E2B-571A-485A-8239-489A8281D1A7}" srcOrd="0" destOrd="1" presId="urn:microsoft.com/office/officeart/2005/8/layout/vList5"/>
    <dgm:cxn modelId="{F59023F1-9F1A-4448-8A76-B7CBC88EE3C9}" srcId="{06217975-D0CC-4BFC-8BF9-5DC6DD6112D0}" destId="{13979E5D-FE62-4E15-B9EB-0B242741CE01}" srcOrd="2" destOrd="0" parTransId="{DFF4E397-54DA-4283-8456-094E2CEC1322}" sibTransId="{0F50F00D-482B-4F3C-8FE3-B9F2EB1125D6}"/>
    <dgm:cxn modelId="{B572C42B-7543-2342-BE84-2EA746ED8478}" type="presOf" srcId="{FD20D987-F299-4DF9-A6DE-F58257F221B8}" destId="{4B716471-E2BF-4433-A138-DF8595548BD5}" srcOrd="0" destOrd="0" presId="urn:microsoft.com/office/officeart/2005/8/layout/vList5"/>
    <dgm:cxn modelId="{6212FE89-5722-D94B-8219-B2F5FD2C9CF1}" type="presOf" srcId="{7ACFFBED-FB28-45F1-B2EE-4BCE466C73AA}" destId="{9046AD31-9774-4325-AA66-0DA0F9101A2D}" srcOrd="0" destOrd="2" presId="urn:microsoft.com/office/officeart/2005/8/layout/vList5"/>
    <dgm:cxn modelId="{85CDB4A7-5CB7-4B7D-9563-7C4F3E3C587B}" srcId="{D04A18C4-EB41-4559-AD70-AE7A7180AA7D}" destId="{E06D0D6D-4659-4FB1-AFE3-F66069661517}" srcOrd="0" destOrd="0" parTransId="{413028F8-B648-48C9-9DE4-665D13BA047E}" sibTransId="{44A8894F-43CD-456C-9063-404BC0C3ECCE}"/>
    <dgm:cxn modelId="{F9B18B8E-EAFB-4B3C-9A5E-D7798E05C464}" srcId="{D04A18C4-EB41-4559-AD70-AE7A7180AA7D}" destId="{9F101907-8CAB-43AE-828E-220E4A595856}" srcOrd="1" destOrd="0" parTransId="{D068D10A-9AB8-4AB5-A9B7-CF77C02AD1DE}" sibTransId="{0BDC2688-0087-4EDE-9592-3EE08DBBE65C}"/>
    <dgm:cxn modelId="{7334FC2C-4D19-2842-A3CA-7CCA76C79196}" type="presParOf" srcId="{79FE3CD9-5A99-4B0C-87F8-988943224DFC}" destId="{3C175B49-FFBB-477A-A82E-825EC9131A11}" srcOrd="0" destOrd="0" presId="urn:microsoft.com/office/officeart/2005/8/layout/vList5"/>
    <dgm:cxn modelId="{B1BC957D-5C99-B24A-8CD8-C797750A8FF7}" type="presParOf" srcId="{3C175B49-FFBB-477A-A82E-825EC9131A11}" destId="{868E2489-CCFF-42F7-9201-488FD8E35DDD}" srcOrd="0" destOrd="0" presId="urn:microsoft.com/office/officeart/2005/8/layout/vList5"/>
    <dgm:cxn modelId="{534FE433-76FF-CA4A-A677-FC0FC327437D}" type="presParOf" srcId="{3C175B49-FFBB-477A-A82E-825EC9131A11}" destId="{0F85AA5F-79B2-4D09-9839-0E6217140B6F}" srcOrd="1" destOrd="0" presId="urn:microsoft.com/office/officeart/2005/8/layout/vList5"/>
    <dgm:cxn modelId="{BBAFF67D-80DE-F14E-9F3F-B82A74D355D9}" type="presParOf" srcId="{79FE3CD9-5A99-4B0C-87F8-988943224DFC}" destId="{45BCCB63-A79F-4D84-A694-B168E09359EF}" srcOrd="1" destOrd="0" presId="urn:microsoft.com/office/officeart/2005/8/layout/vList5"/>
    <dgm:cxn modelId="{0F9A40A9-F9CF-F446-9032-4AA3712137A7}" type="presParOf" srcId="{79FE3CD9-5A99-4B0C-87F8-988943224DFC}" destId="{677A3121-5F03-4D02-A787-C5B1CF163E9E}" srcOrd="2" destOrd="0" presId="urn:microsoft.com/office/officeart/2005/8/layout/vList5"/>
    <dgm:cxn modelId="{50F9A06D-01D3-7D4A-BE9E-5BD969ADC598}" type="presParOf" srcId="{677A3121-5F03-4D02-A787-C5B1CF163E9E}" destId="{24877AA8-2D10-407B-B858-CCB6AC016F16}" srcOrd="0" destOrd="0" presId="urn:microsoft.com/office/officeart/2005/8/layout/vList5"/>
    <dgm:cxn modelId="{05A9457E-0A66-7946-8D3C-5B34C3FA4A13}" type="presParOf" srcId="{677A3121-5F03-4D02-A787-C5B1CF163E9E}" destId="{4B716471-E2BF-4433-A138-DF8595548BD5}" srcOrd="1" destOrd="0" presId="urn:microsoft.com/office/officeart/2005/8/layout/vList5"/>
    <dgm:cxn modelId="{6421C15C-3EDF-8540-B3DE-690E82BDE127}" type="presParOf" srcId="{79FE3CD9-5A99-4B0C-87F8-988943224DFC}" destId="{C2D34282-CE7A-4A7D-9B40-118DA225438A}" srcOrd="3" destOrd="0" presId="urn:microsoft.com/office/officeart/2005/8/layout/vList5"/>
    <dgm:cxn modelId="{E78E2BA2-6A6E-E240-A08E-ED6905AE91B2}" type="presParOf" srcId="{79FE3CD9-5A99-4B0C-87F8-988943224DFC}" destId="{CCCC32E2-7B8F-431F-9D0B-84829B337239}" srcOrd="4" destOrd="0" presId="urn:microsoft.com/office/officeart/2005/8/layout/vList5"/>
    <dgm:cxn modelId="{146465EA-E7C6-2641-A1EC-D53692AE77C2}" type="presParOf" srcId="{CCCC32E2-7B8F-431F-9D0B-84829B337239}" destId="{BB487630-3FDD-42DF-ADAA-F3495EA6FE64}" srcOrd="0" destOrd="0" presId="urn:microsoft.com/office/officeart/2005/8/layout/vList5"/>
    <dgm:cxn modelId="{78221FD7-19FD-1540-A881-1B1FBCADFEF5}" type="presParOf" srcId="{CCCC32E2-7B8F-431F-9D0B-84829B337239}" destId="{9046AD31-9774-4325-AA66-0DA0F9101A2D}" srcOrd="1" destOrd="0" presId="urn:microsoft.com/office/officeart/2005/8/layout/vList5"/>
    <dgm:cxn modelId="{0F38C0A7-88DD-6444-8117-32B8B22D5B78}" type="presParOf" srcId="{79FE3CD9-5A99-4B0C-87F8-988943224DFC}" destId="{25FB2253-7DC6-4C63-AF73-ACFEB33A8C0E}" srcOrd="5" destOrd="0" presId="urn:microsoft.com/office/officeart/2005/8/layout/vList5"/>
    <dgm:cxn modelId="{9070899D-C7FF-DF44-9628-47F02952B109}" type="presParOf" srcId="{79FE3CD9-5A99-4B0C-87F8-988943224DFC}" destId="{36958A7B-4774-4908-9947-257BBA30EB21}" srcOrd="6" destOrd="0" presId="urn:microsoft.com/office/officeart/2005/8/layout/vList5"/>
    <dgm:cxn modelId="{F481C327-3C17-744B-82B1-BB318AF65E0A}" type="presParOf" srcId="{36958A7B-4774-4908-9947-257BBA30EB21}" destId="{A9CE6854-0A7A-489D-8710-2FF6229895E0}" srcOrd="0" destOrd="0" presId="urn:microsoft.com/office/officeart/2005/8/layout/vList5"/>
    <dgm:cxn modelId="{3DB05942-392F-F641-BB25-913861B88B0B}" type="presParOf" srcId="{36958A7B-4774-4908-9947-257BBA30EB21}" destId="{7B009E2B-571A-485A-8239-489A8281D1A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23353006-5593-4ADA-BE8D-26E9293B197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2C789F-3926-40F6-8914-12B7E7E873B7}">
      <dgm:prSet/>
      <dgm:spPr/>
      <dgm:t>
        <a:bodyPr/>
        <a:lstStyle/>
        <a:p>
          <a:pPr rtl="0"/>
          <a:r>
            <a:rPr lang="en-US" smtClean="0"/>
            <a:t>Sensor Type</a:t>
          </a:r>
          <a:endParaRPr lang="en-US"/>
        </a:p>
      </dgm:t>
    </dgm:pt>
    <dgm:pt modelId="{F04E7F21-166C-420E-95D7-85481576A656}" type="parTrans" cxnId="{11367248-B28C-4AEE-A4B8-846675705981}">
      <dgm:prSet/>
      <dgm:spPr/>
      <dgm:t>
        <a:bodyPr/>
        <a:lstStyle/>
        <a:p>
          <a:endParaRPr lang="en-US"/>
        </a:p>
      </dgm:t>
    </dgm:pt>
    <dgm:pt modelId="{A03FD153-E911-499E-82F3-614627168F3C}" type="sibTrans" cxnId="{11367248-B28C-4AEE-A4B8-846675705981}">
      <dgm:prSet/>
      <dgm:spPr/>
      <dgm:t>
        <a:bodyPr/>
        <a:lstStyle/>
        <a:p>
          <a:endParaRPr lang="en-US"/>
        </a:p>
      </dgm:t>
    </dgm:pt>
    <dgm:pt modelId="{AC0735F4-96E5-4E2E-B232-EF0B7D928CAC}">
      <dgm:prSet/>
      <dgm:spPr/>
      <dgm:t>
        <a:bodyPr/>
        <a:lstStyle/>
        <a:p>
          <a:pPr rtl="0"/>
          <a:r>
            <a:rPr lang="en-US" dirty="0" smtClean="0"/>
            <a:t>Interfaces with industry standard 4-20mA Sensors</a:t>
          </a:r>
          <a:endParaRPr lang="en-US" dirty="0"/>
        </a:p>
      </dgm:t>
    </dgm:pt>
    <dgm:pt modelId="{B3219C17-39DF-43F5-A4E9-06DF0222724B}" type="parTrans" cxnId="{C8022A01-8BAE-4FF0-A0E4-078487037AAE}">
      <dgm:prSet/>
      <dgm:spPr/>
      <dgm:t>
        <a:bodyPr/>
        <a:lstStyle/>
        <a:p>
          <a:endParaRPr lang="en-US"/>
        </a:p>
      </dgm:t>
    </dgm:pt>
    <dgm:pt modelId="{8B97E401-EEC1-4A9B-BA44-F59C425808EC}" type="sibTrans" cxnId="{C8022A01-8BAE-4FF0-A0E4-078487037AAE}">
      <dgm:prSet/>
      <dgm:spPr/>
      <dgm:t>
        <a:bodyPr/>
        <a:lstStyle/>
        <a:p>
          <a:endParaRPr lang="en-US"/>
        </a:p>
      </dgm:t>
    </dgm:pt>
    <dgm:pt modelId="{0ED3C9AC-6500-4295-BC4F-992C23FF114F}">
      <dgm:prSet/>
      <dgm:spPr/>
      <dgm:t>
        <a:bodyPr/>
        <a:lstStyle/>
        <a:p>
          <a:pPr rtl="0"/>
          <a:r>
            <a:rPr lang="en-US" dirty="0" smtClean="0"/>
            <a:t>Ideal Locations</a:t>
          </a:r>
          <a:endParaRPr lang="en-US" dirty="0"/>
        </a:p>
      </dgm:t>
    </dgm:pt>
    <dgm:pt modelId="{85D699B9-C5B2-4B0A-A6C6-C99E45036C16}" type="parTrans" cxnId="{BB3FCD06-A5EE-43C1-95F8-58983A1B2E99}">
      <dgm:prSet/>
      <dgm:spPr/>
      <dgm:t>
        <a:bodyPr/>
        <a:lstStyle/>
        <a:p>
          <a:endParaRPr lang="en-US"/>
        </a:p>
      </dgm:t>
    </dgm:pt>
    <dgm:pt modelId="{3BA0F659-BACC-4BD9-9C4A-CD06FBF10E5B}" type="sibTrans" cxnId="{BB3FCD06-A5EE-43C1-95F8-58983A1B2E99}">
      <dgm:prSet/>
      <dgm:spPr/>
      <dgm:t>
        <a:bodyPr/>
        <a:lstStyle/>
        <a:p>
          <a:endParaRPr lang="en-US"/>
        </a:p>
      </dgm:t>
    </dgm:pt>
    <dgm:pt modelId="{FD20D987-F299-4DF9-A6DE-F58257F221B8}">
      <dgm:prSet/>
      <dgm:spPr/>
      <dgm:t>
        <a:bodyPr/>
        <a:lstStyle/>
        <a:p>
          <a:pPr rtl="0"/>
          <a:r>
            <a:rPr lang="en-US" dirty="0" smtClean="0"/>
            <a:t>Any location that requires specialized or industrial type sensors</a:t>
          </a:r>
          <a:endParaRPr lang="en-US" dirty="0"/>
        </a:p>
      </dgm:t>
    </dgm:pt>
    <dgm:pt modelId="{EA786120-5BC8-4906-B2B9-F590A2A32FFA}" type="parTrans" cxnId="{A42699A4-DCDA-4C16-99F8-7A0F35FF6A1A}">
      <dgm:prSet/>
      <dgm:spPr/>
      <dgm:t>
        <a:bodyPr/>
        <a:lstStyle/>
        <a:p>
          <a:endParaRPr lang="en-US"/>
        </a:p>
      </dgm:t>
    </dgm:pt>
    <dgm:pt modelId="{25BA28D2-9266-4F7B-BEA8-1AFE6EF3A27B}" type="sibTrans" cxnId="{A42699A4-DCDA-4C16-99F8-7A0F35FF6A1A}">
      <dgm:prSet/>
      <dgm:spPr/>
      <dgm:t>
        <a:bodyPr/>
        <a:lstStyle/>
        <a:p>
          <a:endParaRPr lang="en-US"/>
        </a:p>
      </dgm:t>
    </dgm:pt>
    <dgm:pt modelId="{D04A18C4-EB41-4559-AD70-AE7A7180AA7D}">
      <dgm:prSet/>
      <dgm:spPr/>
      <dgm:t>
        <a:bodyPr/>
        <a:lstStyle/>
        <a:p>
          <a:pPr rtl="0"/>
          <a:r>
            <a:rPr lang="en-US" smtClean="0"/>
            <a:t>Sensor Specifications</a:t>
          </a:r>
          <a:endParaRPr lang="en-US"/>
        </a:p>
      </dgm:t>
    </dgm:pt>
    <dgm:pt modelId="{F9E19178-C551-4DB6-A7E7-A03CFA575699}" type="parTrans" cxnId="{1919AC44-F815-4281-8976-6F5B181780C0}">
      <dgm:prSet/>
      <dgm:spPr/>
      <dgm:t>
        <a:bodyPr/>
        <a:lstStyle/>
        <a:p>
          <a:endParaRPr lang="en-US"/>
        </a:p>
      </dgm:t>
    </dgm:pt>
    <dgm:pt modelId="{F9497C44-1959-42CD-844F-6F8E63D5211E}" type="sibTrans" cxnId="{1919AC44-F815-4281-8976-6F5B181780C0}">
      <dgm:prSet/>
      <dgm:spPr/>
      <dgm:t>
        <a:bodyPr/>
        <a:lstStyle/>
        <a:p>
          <a:endParaRPr lang="en-US"/>
        </a:p>
      </dgm:t>
    </dgm:pt>
    <dgm:pt modelId="{E06D0D6D-4659-4FB1-AFE3-F66069661517}">
      <dgm:prSet/>
      <dgm:spPr/>
      <dgm:t>
        <a:bodyPr/>
        <a:lstStyle/>
        <a:p>
          <a:pPr rtl="0"/>
          <a:r>
            <a:rPr lang="en-US" dirty="0" smtClean="0"/>
            <a:t>1.25uA resolution</a:t>
          </a:r>
          <a:endParaRPr lang="en-US" dirty="0"/>
        </a:p>
      </dgm:t>
    </dgm:pt>
    <dgm:pt modelId="{413028F8-B648-48C9-9DE4-665D13BA047E}" type="parTrans" cxnId="{85CDB4A7-5CB7-4B7D-9563-7C4F3E3C587B}">
      <dgm:prSet/>
      <dgm:spPr/>
      <dgm:t>
        <a:bodyPr/>
        <a:lstStyle/>
        <a:p>
          <a:endParaRPr lang="en-US"/>
        </a:p>
      </dgm:t>
    </dgm:pt>
    <dgm:pt modelId="{44A8894F-43CD-456C-9063-404BC0C3ECCE}" type="sibTrans" cxnId="{85CDB4A7-5CB7-4B7D-9563-7C4F3E3C587B}">
      <dgm:prSet/>
      <dgm:spPr/>
      <dgm:t>
        <a:bodyPr/>
        <a:lstStyle/>
        <a:p>
          <a:endParaRPr lang="en-US"/>
        </a:p>
      </dgm:t>
    </dgm:pt>
    <dgm:pt modelId="{06217975-D0CC-4BFC-8BF9-5DC6DD6112D0}">
      <dgm:prSet/>
      <dgm:spPr/>
      <dgm:t>
        <a:bodyPr/>
        <a:lstStyle/>
        <a:p>
          <a:pPr rtl="0"/>
          <a:r>
            <a:rPr lang="en-US" smtClean="0"/>
            <a:t>Tag Specifications</a:t>
          </a:r>
          <a:endParaRPr lang="en-US"/>
        </a:p>
      </dgm:t>
    </dgm:pt>
    <dgm:pt modelId="{EC390345-3CC1-4BA1-AB32-A2A1D4FB34C3}" type="parTrans" cxnId="{046B5379-D58D-437B-BD41-CF38FC4F5DBC}">
      <dgm:prSet/>
      <dgm:spPr/>
      <dgm:t>
        <a:bodyPr/>
        <a:lstStyle/>
        <a:p>
          <a:endParaRPr lang="en-US"/>
        </a:p>
      </dgm:t>
    </dgm:pt>
    <dgm:pt modelId="{F54E7417-5437-405D-80C3-84CD6F08FA52}" type="sibTrans" cxnId="{046B5379-D58D-437B-BD41-CF38FC4F5DBC}">
      <dgm:prSet/>
      <dgm:spPr/>
      <dgm:t>
        <a:bodyPr/>
        <a:lstStyle/>
        <a:p>
          <a:endParaRPr lang="en-US"/>
        </a:p>
      </dgm:t>
    </dgm:pt>
    <dgm:pt modelId="{F9D6200F-ABF3-46D9-82FE-0C649EFB33AF}">
      <dgm:prSet/>
      <dgm:spPr/>
      <dgm:t>
        <a:bodyPr/>
        <a:lstStyle/>
        <a:p>
          <a:pPr rtl="0"/>
          <a:r>
            <a:rPr lang="en-US" smtClean="0"/>
            <a:t>10 second beacon rate (standard)</a:t>
          </a:r>
          <a:endParaRPr lang="en-US"/>
        </a:p>
      </dgm:t>
    </dgm:pt>
    <dgm:pt modelId="{0BE3C804-DB32-4ACE-98BB-C1D5C94DC43D}" type="parTrans" cxnId="{2F4C2D2F-A5C3-41C1-8FD1-C9379BEE0CD3}">
      <dgm:prSet/>
      <dgm:spPr/>
      <dgm:t>
        <a:bodyPr/>
        <a:lstStyle/>
        <a:p>
          <a:endParaRPr lang="en-US"/>
        </a:p>
      </dgm:t>
    </dgm:pt>
    <dgm:pt modelId="{A6A42AE0-F819-4427-9ABC-5C287DEB5BAE}" type="sibTrans" cxnId="{2F4C2D2F-A5C3-41C1-8FD1-C9379BEE0CD3}">
      <dgm:prSet/>
      <dgm:spPr/>
      <dgm:t>
        <a:bodyPr/>
        <a:lstStyle/>
        <a:p>
          <a:endParaRPr lang="en-US"/>
        </a:p>
      </dgm:t>
    </dgm:pt>
    <dgm:pt modelId="{0B769B78-22FC-43BC-93E4-4FD4DA934CFA}">
      <dgm:prSet/>
      <dgm:spPr/>
      <dgm:t>
        <a:bodyPr/>
        <a:lstStyle/>
        <a:p>
          <a:pPr rtl="0"/>
          <a:r>
            <a:rPr lang="en-US" smtClean="0"/>
            <a:t>5+ years battery life</a:t>
          </a:r>
          <a:endParaRPr lang="en-US"/>
        </a:p>
      </dgm:t>
    </dgm:pt>
    <dgm:pt modelId="{0DDBA1B1-D71C-464B-9BEF-3B16759EE0A1}" type="parTrans" cxnId="{9566627C-ADCF-427D-ACDF-8CF17553DAAD}">
      <dgm:prSet/>
      <dgm:spPr/>
      <dgm:t>
        <a:bodyPr/>
        <a:lstStyle/>
        <a:p>
          <a:endParaRPr lang="en-US"/>
        </a:p>
      </dgm:t>
    </dgm:pt>
    <dgm:pt modelId="{A2298AEC-700C-4D36-906A-D5916E9A5D43}" type="sibTrans" cxnId="{9566627C-ADCF-427D-ACDF-8CF17553DAAD}">
      <dgm:prSet/>
      <dgm:spPr/>
      <dgm:t>
        <a:bodyPr/>
        <a:lstStyle/>
        <a:p>
          <a:endParaRPr lang="en-US"/>
        </a:p>
      </dgm:t>
    </dgm:pt>
    <dgm:pt modelId="{13979E5D-FE62-4E15-B9EB-0B242741CE01}">
      <dgm:prSet/>
      <dgm:spPr/>
      <dgm:t>
        <a:bodyPr/>
        <a:lstStyle/>
        <a:p>
          <a:pPr rtl="0"/>
          <a:r>
            <a:rPr lang="en-US" smtClean="0"/>
            <a:t>Replaceable batteries</a:t>
          </a:r>
          <a:endParaRPr lang="en-US"/>
        </a:p>
      </dgm:t>
    </dgm:pt>
    <dgm:pt modelId="{DFF4E397-54DA-4283-8456-094E2CEC1322}" type="parTrans" cxnId="{F59023F1-9F1A-4448-8A76-B7CBC88EE3C9}">
      <dgm:prSet/>
      <dgm:spPr/>
      <dgm:t>
        <a:bodyPr/>
        <a:lstStyle/>
        <a:p>
          <a:endParaRPr lang="en-US"/>
        </a:p>
      </dgm:t>
    </dgm:pt>
    <dgm:pt modelId="{0F50F00D-482B-4F3C-8FE3-B9F2EB1125D6}" type="sibTrans" cxnId="{F59023F1-9F1A-4448-8A76-B7CBC88EE3C9}">
      <dgm:prSet/>
      <dgm:spPr/>
      <dgm:t>
        <a:bodyPr/>
        <a:lstStyle/>
        <a:p>
          <a:endParaRPr lang="en-US"/>
        </a:p>
      </dgm:t>
    </dgm:pt>
    <dgm:pt modelId="{205DC5FE-7FA0-4037-9B74-8633666F5162}">
      <dgm:prSet/>
      <dgm:spPr/>
      <dgm:t>
        <a:bodyPr/>
        <a:lstStyle/>
        <a:p>
          <a:pPr rtl="0"/>
          <a:r>
            <a:rPr lang="en-US" smtClean="0"/>
            <a:t>Low battery indicator</a:t>
          </a:r>
          <a:endParaRPr lang="en-US"/>
        </a:p>
      </dgm:t>
    </dgm:pt>
    <dgm:pt modelId="{EE895E02-13BE-456D-BD2D-C06D30EDB967}" type="parTrans" cxnId="{B4F24F0A-EFEF-440E-8292-6B3194D3CB1B}">
      <dgm:prSet/>
      <dgm:spPr/>
      <dgm:t>
        <a:bodyPr/>
        <a:lstStyle/>
        <a:p>
          <a:endParaRPr lang="en-US"/>
        </a:p>
      </dgm:t>
    </dgm:pt>
    <dgm:pt modelId="{ACDA57A2-BF79-4C20-AC26-8F2DC8C7CB8F}" type="sibTrans" cxnId="{B4F24F0A-EFEF-440E-8292-6B3194D3CB1B}">
      <dgm:prSet/>
      <dgm:spPr/>
      <dgm:t>
        <a:bodyPr/>
        <a:lstStyle/>
        <a:p>
          <a:endParaRPr lang="en-US"/>
        </a:p>
      </dgm:t>
    </dgm:pt>
    <dgm:pt modelId="{DF14EBFD-A501-1B46-AA57-EA58A929D83E}">
      <dgm:prSet/>
      <dgm:spPr/>
      <dgm:t>
        <a:bodyPr/>
        <a:lstStyle/>
        <a:p>
          <a:pPr rtl="0"/>
          <a:r>
            <a:rPr lang="en-US" dirty="0" smtClean="0"/>
            <a:t>Examples: Flow rates, vibration, fuel levels, etc.</a:t>
          </a:r>
          <a:endParaRPr lang="en-US" dirty="0"/>
        </a:p>
      </dgm:t>
    </dgm:pt>
    <dgm:pt modelId="{D59D742F-70BA-7142-A2CF-B0287F940421}" type="parTrans" cxnId="{5F7CA07F-7475-BF43-8995-654D6CE77AD5}">
      <dgm:prSet/>
      <dgm:spPr/>
      <dgm:t>
        <a:bodyPr/>
        <a:lstStyle/>
        <a:p>
          <a:endParaRPr lang="en-US"/>
        </a:p>
      </dgm:t>
    </dgm:pt>
    <dgm:pt modelId="{33EF305F-ADC8-4E4F-B120-135DC08BF877}" type="sibTrans" cxnId="{5F7CA07F-7475-BF43-8995-654D6CE77AD5}">
      <dgm:prSet/>
      <dgm:spPr/>
      <dgm:t>
        <a:bodyPr/>
        <a:lstStyle/>
        <a:p>
          <a:endParaRPr lang="en-US"/>
        </a:p>
      </dgm:t>
    </dgm:pt>
    <dgm:pt modelId="{409D1ED1-025C-6E44-9A75-DB08C95209B5}">
      <dgm:prSet/>
      <dgm:spPr/>
      <dgm:t>
        <a:bodyPr/>
        <a:lstStyle/>
        <a:p>
          <a:r>
            <a:rPr lang="en-US" smtClean="0"/>
            <a:t>±</a:t>
          </a:r>
          <a:r>
            <a:rPr lang="en-US" dirty="0" smtClean="0"/>
            <a:t>0.5% accuracy</a:t>
          </a:r>
        </a:p>
      </dgm:t>
    </dgm:pt>
    <dgm:pt modelId="{7F8E553F-7635-FD4A-B9FC-CB8A8533EC02}" type="parTrans" cxnId="{D39ABD85-111F-2145-A7F5-5E795F74530F}">
      <dgm:prSet/>
      <dgm:spPr/>
      <dgm:t>
        <a:bodyPr/>
        <a:lstStyle/>
        <a:p>
          <a:endParaRPr lang="en-US"/>
        </a:p>
      </dgm:t>
    </dgm:pt>
    <dgm:pt modelId="{7E46804D-A650-B944-9801-5A06B5ED7D6C}" type="sibTrans" cxnId="{D39ABD85-111F-2145-A7F5-5E795F74530F}">
      <dgm:prSet/>
      <dgm:spPr/>
      <dgm:t>
        <a:bodyPr/>
        <a:lstStyle/>
        <a:p>
          <a:endParaRPr lang="en-US"/>
        </a:p>
      </dgm:t>
    </dgm:pt>
    <dgm:pt modelId="{2C3F88F5-DB4C-E648-A68E-98FA305C8486}">
      <dgm:prSet/>
      <dgm:spPr/>
      <dgm:t>
        <a:bodyPr/>
        <a:lstStyle/>
        <a:p>
          <a:r>
            <a:rPr lang="en-US" smtClean="0"/>
            <a:t>100 </a:t>
          </a:r>
          <a:r>
            <a:rPr lang="en-US" dirty="0" smtClean="0"/>
            <a:t>ohm resistance</a:t>
          </a:r>
        </a:p>
      </dgm:t>
    </dgm:pt>
    <dgm:pt modelId="{41C483EF-74F1-8240-9993-7AF506BE240F}" type="parTrans" cxnId="{BE0903A6-3B2B-564F-AA77-B33BC4179660}">
      <dgm:prSet/>
      <dgm:spPr/>
      <dgm:t>
        <a:bodyPr/>
        <a:lstStyle/>
        <a:p>
          <a:endParaRPr lang="en-US"/>
        </a:p>
      </dgm:t>
    </dgm:pt>
    <dgm:pt modelId="{6556AEFF-FB0C-424D-BED3-347354A57FEC}" type="sibTrans" cxnId="{BE0903A6-3B2B-564F-AA77-B33BC4179660}">
      <dgm:prSet/>
      <dgm:spPr/>
      <dgm:t>
        <a:bodyPr/>
        <a:lstStyle/>
        <a:p>
          <a:endParaRPr lang="en-US"/>
        </a:p>
      </dgm:t>
    </dgm:pt>
    <dgm:pt modelId="{10941275-E77F-D548-846B-2B1F6CA5D926}">
      <dgm:prSet/>
      <dgm:spPr/>
      <dgm:t>
        <a:bodyPr/>
        <a:lstStyle/>
        <a:p>
          <a:r>
            <a:rPr lang="en-US" smtClean="0"/>
            <a:t>Loop </a:t>
          </a:r>
          <a:r>
            <a:rPr lang="en-US" dirty="0" smtClean="0"/>
            <a:t>supply not included</a:t>
          </a:r>
        </a:p>
      </dgm:t>
    </dgm:pt>
    <dgm:pt modelId="{9FBA8F69-263E-B544-9626-819C87706514}" type="parTrans" cxnId="{DEF82C51-32E8-1248-8C44-3DCFC471CE67}">
      <dgm:prSet/>
      <dgm:spPr/>
      <dgm:t>
        <a:bodyPr/>
        <a:lstStyle/>
        <a:p>
          <a:endParaRPr lang="en-US"/>
        </a:p>
      </dgm:t>
    </dgm:pt>
    <dgm:pt modelId="{02E75A80-DB7B-564C-9EA6-1DB5A20BDC70}" type="sibTrans" cxnId="{DEF82C51-32E8-1248-8C44-3DCFC471CE67}">
      <dgm:prSet/>
      <dgm:spPr/>
      <dgm:t>
        <a:bodyPr/>
        <a:lstStyle/>
        <a:p>
          <a:endParaRPr lang="en-US"/>
        </a:p>
      </dgm:t>
    </dgm:pt>
    <dgm:pt modelId="{7E772049-4996-834E-AC66-21622F924802}">
      <dgm:prSet/>
      <dgm:spPr/>
      <dgm:t>
        <a:bodyPr/>
        <a:lstStyle/>
        <a:p>
          <a:endParaRPr lang="en-US" dirty="0" smtClean="0"/>
        </a:p>
      </dgm:t>
    </dgm:pt>
    <dgm:pt modelId="{00BF6B47-1BA7-C14D-96F7-D3D9CD41B6E2}" type="parTrans" cxnId="{0CE7CAC5-E45C-8B44-A26E-BDB79E734A3E}">
      <dgm:prSet/>
      <dgm:spPr/>
      <dgm:t>
        <a:bodyPr/>
        <a:lstStyle/>
        <a:p>
          <a:endParaRPr lang="en-US"/>
        </a:p>
      </dgm:t>
    </dgm:pt>
    <dgm:pt modelId="{781FFD00-56AD-E34B-8200-10BAC65A3645}" type="sibTrans" cxnId="{0CE7CAC5-E45C-8B44-A26E-BDB79E734A3E}">
      <dgm:prSet/>
      <dgm:spPr/>
      <dgm:t>
        <a:bodyPr/>
        <a:lstStyle/>
        <a:p>
          <a:endParaRPr lang="en-US"/>
        </a:p>
      </dgm:t>
    </dgm:pt>
    <dgm:pt modelId="{79FE3CD9-5A99-4B0C-87F8-988943224DFC}" type="pres">
      <dgm:prSet presAssocID="{23353006-5593-4ADA-BE8D-26E9293B19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175B49-FFBB-477A-A82E-825EC9131A11}" type="pres">
      <dgm:prSet presAssocID="{422C789F-3926-40F6-8914-12B7E7E873B7}" presName="linNode" presStyleCnt="0"/>
      <dgm:spPr/>
      <dgm:t>
        <a:bodyPr/>
        <a:lstStyle/>
        <a:p>
          <a:endParaRPr lang="en-US"/>
        </a:p>
      </dgm:t>
    </dgm:pt>
    <dgm:pt modelId="{868E2489-CCFF-42F7-9201-488FD8E35DDD}" type="pres">
      <dgm:prSet presAssocID="{422C789F-3926-40F6-8914-12B7E7E873B7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85AA5F-79B2-4D09-9839-0E6217140B6F}" type="pres">
      <dgm:prSet presAssocID="{422C789F-3926-40F6-8914-12B7E7E873B7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CCB63-A79F-4D84-A694-B168E09359EF}" type="pres">
      <dgm:prSet presAssocID="{A03FD153-E911-499E-82F3-614627168F3C}" presName="sp" presStyleCnt="0"/>
      <dgm:spPr/>
      <dgm:t>
        <a:bodyPr/>
        <a:lstStyle/>
        <a:p>
          <a:endParaRPr lang="en-US"/>
        </a:p>
      </dgm:t>
    </dgm:pt>
    <dgm:pt modelId="{677A3121-5F03-4D02-A787-C5B1CF163E9E}" type="pres">
      <dgm:prSet presAssocID="{0ED3C9AC-6500-4295-BC4F-992C23FF114F}" presName="linNode" presStyleCnt="0"/>
      <dgm:spPr/>
      <dgm:t>
        <a:bodyPr/>
        <a:lstStyle/>
        <a:p>
          <a:endParaRPr lang="en-US"/>
        </a:p>
      </dgm:t>
    </dgm:pt>
    <dgm:pt modelId="{24877AA8-2D10-407B-B858-CCB6AC016F16}" type="pres">
      <dgm:prSet presAssocID="{0ED3C9AC-6500-4295-BC4F-992C23FF114F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716471-E2BF-4433-A138-DF8595548BD5}" type="pres">
      <dgm:prSet presAssocID="{0ED3C9AC-6500-4295-BC4F-992C23FF114F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D34282-CE7A-4A7D-9B40-118DA225438A}" type="pres">
      <dgm:prSet presAssocID="{3BA0F659-BACC-4BD9-9C4A-CD06FBF10E5B}" presName="sp" presStyleCnt="0"/>
      <dgm:spPr/>
      <dgm:t>
        <a:bodyPr/>
        <a:lstStyle/>
        <a:p>
          <a:endParaRPr lang="en-US"/>
        </a:p>
      </dgm:t>
    </dgm:pt>
    <dgm:pt modelId="{CCCC32E2-7B8F-431F-9D0B-84829B337239}" type="pres">
      <dgm:prSet presAssocID="{D04A18C4-EB41-4559-AD70-AE7A7180AA7D}" presName="linNode" presStyleCnt="0"/>
      <dgm:spPr/>
      <dgm:t>
        <a:bodyPr/>
        <a:lstStyle/>
        <a:p>
          <a:endParaRPr lang="en-US"/>
        </a:p>
      </dgm:t>
    </dgm:pt>
    <dgm:pt modelId="{BB487630-3FDD-42DF-ADAA-F3495EA6FE64}" type="pres">
      <dgm:prSet presAssocID="{D04A18C4-EB41-4559-AD70-AE7A7180AA7D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6AD31-9774-4325-AA66-0DA0F9101A2D}" type="pres">
      <dgm:prSet presAssocID="{D04A18C4-EB41-4559-AD70-AE7A7180AA7D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FB2253-7DC6-4C63-AF73-ACFEB33A8C0E}" type="pres">
      <dgm:prSet presAssocID="{F9497C44-1959-42CD-844F-6F8E63D5211E}" presName="sp" presStyleCnt="0"/>
      <dgm:spPr/>
      <dgm:t>
        <a:bodyPr/>
        <a:lstStyle/>
        <a:p>
          <a:endParaRPr lang="en-US"/>
        </a:p>
      </dgm:t>
    </dgm:pt>
    <dgm:pt modelId="{36958A7B-4774-4908-9947-257BBA30EB21}" type="pres">
      <dgm:prSet presAssocID="{06217975-D0CC-4BFC-8BF9-5DC6DD6112D0}" presName="linNode" presStyleCnt="0"/>
      <dgm:spPr/>
      <dgm:t>
        <a:bodyPr/>
        <a:lstStyle/>
        <a:p>
          <a:endParaRPr lang="en-US"/>
        </a:p>
      </dgm:t>
    </dgm:pt>
    <dgm:pt modelId="{A9CE6854-0A7A-489D-8710-2FF6229895E0}" type="pres">
      <dgm:prSet presAssocID="{06217975-D0CC-4BFC-8BF9-5DC6DD6112D0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009E2B-571A-485A-8239-489A8281D1A7}" type="pres">
      <dgm:prSet presAssocID="{06217975-D0CC-4BFC-8BF9-5DC6DD6112D0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89AD0E-0C0D-C24D-A2D5-022F9BEE83B8}" type="presOf" srcId="{422C789F-3926-40F6-8914-12B7E7E873B7}" destId="{868E2489-CCFF-42F7-9201-488FD8E35DDD}" srcOrd="0" destOrd="0" presId="urn:microsoft.com/office/officeart/2005/8/layout/vList5"/>
    <dgm:cxn modelId="{49A07390-E4F8-4140-B750-98E93E79D8A5}" type="presOf" srcId="{10941275-E77F-D548-846B-2B1F6CA5D926}" destId="{9046AD31-9774-4325-AA66-0DA0F9101A2D}" srcOrd="0" destOrd="3" presId="urn:microsoft.com/office/officeart/2005/8/layout/vList5"/>
    <dgm:cxn modelId="{9566627C-ADCF-427D-ACDF-8CF17553DAAD}" srcId="{06217975-D0CC-4BFC-8BF9-5DC6DD6112D0}" destId="{0B769B78-22FC-43BC-93E4-4FD4DA934CFA}" srcOrd="1" destOrd="0" parTransId="{0DDBA1B1-D71C-464B-9BEF-3B16759EE0A1}" sibTransId="{A2298AEC-700C-4D36-906A-D5916E9A5D43}"/>
    <dgm:cxn modelId="{1D584D08-F67B-AA44-B082-5EECA3563B79}" type="presOf" srcId="{2C3F88F5-DB4C-E648-A68E-98FA305C8486}" destId="{9046AD31-9774-4325-AA66-0DA0F9101A2D}" srcOrd="0" destOrd="2" presId="urn:microsoft.com/office/officeart/2005/8/layout/vList5"/>
    <dgm:cxn modelId="{319BCD1F-547E-D84A-8C3F-CD2165B7ADE2}" type="presOf" srcId="{0B769B78-22FC-43BC-93E4-4FD4DA934CFA}" destId="{7B009E2B-571A-485A-8239-489A8281D1A7}" srcOrd="0" destOrd="1" presId="urn:microsoft.com/office/officeart/2005/8/layout/vList5"/>
    <dgm:cxn modelId="{7208F17E-B5CF-884D-A537-1205BDAAA635}" type="presOf" srcId="{06217975-D0CC-4BFC-8BF9-5DC6DD6112D0}" destId="{A9CE6854-0A7A-489D-8710-2FF6229895E0}" srcOrd="0" destOrd="0" presId="urn:microsoft.com/office/officeart/2005/8/layout/vList5"/>
    <dgm:cxn modelId="{D39ABD85-111F-2145-A7F5-5E795F74530F}" srcId="{D04A18C4-EB41-4559-AD70-AE7A7180AA7D}" destId="{409D1ED1-025C-6E44-9A75-DB08C95209B5}" srcOrd="1" destOrd="0" parTransId="{7F8E553F-7635-FD4A-B9FC-CB8A8533EC02}" sibTransId="{7E46804D-A650-B944-9801-5A06B5ED7D6C}"/>
    <dgm:cxn modelId="{0A4B454D-E4E8-5F41-AFA3-619205962AB1}" type="presOf" srcId="{D04A18C4-EB41-4559-AD70-AE7A7180AA7D}" destId="{BB487630-3FDD-42DF-ADAA-F3495EA6FE64}" srcOrd="0" destOrd="0" presId="urn:microsoft.com/office/officeart/2005/8/layout/vList5"/>
    <dgm:cxn modelId="{11367248-B28C-4AEE-A4B8-846675705981}" srcId="{23353006-5593-4ADA-BE8D-26E9293B197C}" destId="{422C789F-3926-40F6-8914-12B7E7E873B7}" srcOrd="0" destOrd="0" parTransId="{F04E7F21-166C-420E-95D7-85481576A656}" sibTransId="{A03FD153-E911-499E-82F3-614627168F3C}"/>
    <dgm:cxn modelId="{881F154F-A5B5-2E42-8D41-21794151626C}" type="presOf" srcId="{7E772049-4996-834E-AC66-21622F924802}" destId="{9046AD31-9774-4325-AA66-0DA0F9101A2D}" srcOrd="0" destOrd="4" presId="urn:microsoft.com/office/officeart/2005/8/layout/vList5"/>
    <dgm:cxn modelId="{B4F24F0A-EFEF-440E-8292-6B3194D3CB1B}" srcId="{06217975-D0CC-4BFC-8BF9-5DC6DD6112D0}" destId="{205DC5FE-7FA0-4037-9B74-8633666F5162}" srcOrd="3" destOrd="0" parTransId="{EE895E02-13BE-456D-BD2D-C06D30EDB967}" sibTransId="{ACDA57A2-BF79-4C20-AC26-8F2DC8C7CB8F}"/>
    <dgm:cxn modelId="{8C3CE8CE-246D-184D-AEBC-3151A81DA454}" type="presOf" srcId="{AC0735F4-96E5-4E2E-B232-EF0B7D928CAC}" destId="{0F85AA5F-79B2-4D09-9839-0E6217140B6F}" srcOrd="0" destOrd="0" presId="urn:microsoft.com/office/officeart/2005/8/layout/vList5"/>
    <dgm:cxn modelId="{2F4C2D2F-A5C3-41C1-8FD1-C9379BEE0CD3}" srcId="{06217975-D0CC-4BFC-8BF9-5DC6DD6112D0}" destId="{F9D6200F-ABF3-46D9-82FE-0C649EFB33AF}" srcOrd="0" destOrd="0" parTransId="{0BE3C804-DB32-4ACE-98BB-C1D5C94DC43D}" sibTransId="{A6A42AE0-F819-4427-9ABC-5C287DEB5BAE}"/>
    <dgm:cxn modelId="{5F7CA07F-7475-BF43-8995-654D6CE77AD5}" srcId="{422C789F-3926-40F6-8914-12B7E7E873B7}" destId="{DF14EBFD-A501-1B46-AA57-EA58A929D83E}" srcOrd="1" destOrd="0" parTransId="{D59D742F-70BA-7142-A2CF-B0287F940421}" sibTransId="{33EF305F-ADC8-4E4F-B120-135DC08BF877}"/>
    <dgm:cxn modelId="{A42699A4-DCDA-4C16-99F8-7A0F35FF6A1A}" srcId="{0ED3C9AC-6500-4295-BC4F-992C23FF114F}" destId="{FD20D987-F299-4DF9-A6DE-F58257F221B8}" srcOrd="0" destOrd="0" parTransId="{EA786120-5BC8-4906-B2B9-F590A2A32FFA}" sibTransId="{25BA28D2-9266-4F7B-BEA8-1AFE6EF3A27B}"/>
    <dgm:cxn modelId="{65A79D88-6043-5F47-ADA9-EEDCF9E66E3C}" type="presOf" srcId="{FD20D987-F299-4DF9-A6DE-F58257F221B8}" destId="{4B716471-E2BF-4433-A138-DF8595548BD5}" srcOrd="0" destOrd="0" presId="urn:microsoft.com/office/officeart/2005/8/layout/vList5"/>
    <dgm:cxn modelId="{1919AC44-F815-4281-8976-6F5B181780C0}" srcId="{23353006-5593-4ADA-BE8D-26E9293B197C}" destId="{D04A18C4-EB41-4559-AD70-AE7A7180AA7D}" srcOrd="2" destOrd="0" parTransId="{F9E19178-C551-4DB6-A7E7-A03CFA575699}" sibTransId="{F9497C44-1959-42CD-844F-6F8E63D5211E}"/>
    <dgm:cxn modelId="{DEF82C51-32E8-1248-8C44-3DCFC471CE67}" srcId="{D04A18C4-EB41-4559-AD70-AE7A7180AA7D}" destId="{10941275-E77F-D548-846B-2B1F6CA5D926}" srcOrd="3" destOrd="0" parTransId="{9FBA8F69-263E-B544-9626-819C87706514}" sibTransId="{02E75A80-DB7B-564C-9EA6-1DB5A20BDC70}"/>
    <dgm:cxn modelId="{0E3FC291-C0EE-664E-92A6-969412880AB2}" type="presOf" srcId="{205DC5FE-7FA0-4037-9B74-8633666F5162}" destId="{7B009E2B-571A-485A-8239-489A8281D1A7}" srcOrd="0" destOrd="3" presId="urn:microsoft.com/office/officeart/2005/8/layout/vList5"/>
    <dgm:cxn modelId="{EAFD0B09-39EC-8D45-B170-1A7374BEA44E}" type="presOf" srcId="{E06D0D6D-4659-4FB1-AFE3-F66069661517}" destId="{9046AD31-9774-4325-AA66-0DA0F9101A2D}" srcOrd="0" destOrd="0" presId="urn:microsoft.com/office/officeart/2005/8/layout/vList5"/>
    <dgm:cxn modelId="{BB3FCD06-A5EE-43C1-95F8-58983A1B2E99}" srcId="{23353006-5593-4ADA-BE8D-26E9293B197C}" destId="{0ED3C9AC-6500-4295-BC4F-992C23FF114F}" srcOrd="1" destOrd="0" parTransId="{85D699B9-C5B2-4B0A-A6C6-C99E45036C16}" sibTransId="{3BA0F659-BACC-4BD9-9C4A-CD06FBF10E5B}"/>
    <dgm:cxn modelId="{0CE7CAC5-E45C-8B44-A26E-BDB79E734A3E}" srcId="{D04A18C4-EB41-4559-AD70-AE7A7180AA7D}" destId="{7E772049-4996-834E-AC66-21622F924802}" srcOrd="4" destOrd="0" parTransId="{00BF6B47-1BA7-C14D-96F7-D3D9CD41B6E2}" sibTransId="{781FFD00-56AD-E34B-8200-10BAC65A3645}"/>
    <dgm:cxn modelId="{85CDB4A7-5CB7-4B7D-9563-7C4F3E3C587B}" srcId="{D04A18C4-EB41-4559-AD70-AE7A7180AA7D}" destId="{E06D0D6D-4659-4FB1-AFE3-F66069661517}" srcOrd="0" destOrd="0" parTransId="{413028F8-B648-48C9-9DE4-665D13BA047E}" sibTransId="{44A8894F-43CD-456C-9063-404BC0C3ECCE}"/>
    <dgm:cxn modelId="{9055865F-352B-1046-9C86-FC6C1F5181D0}" type="presOf" srcId="{13979E5D-FE62-4E15-B9EB-0B242741CE01}" destId="{7B009E2B-571A-485A-8239-489A8281D1A7}" srcOrd="0" destOrd="2" presId="urn:microsoft.com/office/officeart/2005/8/layout/vList5"/>
    <dgm:cxn modelId="{06DDBF39-D2EC-FD4B-A167-40C9C047B84C}" type="presOf" srcId="{409D1ED1-025C-6E44-9A75-DB08C95209B5}" destId="{9046AD31-9774-4325-AA66-0DA0F9101A2D}" srcOrd="0" destOrd="1" presId="urn:microsoft.com/office/officeart/2005/8/layout/vList5"/>
    <dgm:cxn modelId="{BE0903A6-3B2B-564F-AA77-B33BC4179660}" srcId="{D04A18C4-EB41-4559-AD70-AE7A7180AA7D}" destId="{2C3F88F5-DB4C-E648-A68E-98FA305C8486}" srcOrd="2" destOrd="0" parTransId="{41C483EF-74F1-8240-9993-7AF506BE240F}" sibTransId="{6556AEFF-FB0C-424D-BED3-347354A57FEC}"/>
    <dgm:cxn modelId="{046B5379-D58D-437B-BD41-CF38FC4F5DBC}" srcId="{23353006-5593-4ADA-BE8D-26E9293B197C}" destId="{06217975-D0CC-4BFC-8BF9-5DC6DD6112D0}" srcOrd="3" destOrd="0" parTransId="{EC390345-3CC1-4BA1-AB32-A2A1D4FB34C3}" sibTransId="{F54E7417-5437-405D-80C3-84CD6F08FA52}"/>
    <dgm:cxn modelId="{629E4204-0844-D84E-96B3-F0358DB100F4}" type="presOf" srcId="{23353006-5593-4ADA-BE8D-26E9293B197C}" destId="{79FE3CD9-5A99-4B0C-87F8-988943224DFC}" srcOrd="0" destOrd="0" presId="urn:microsoft.com/office/officeart/2005/8/layout/vList5"/>
    <dgm:cxn modelId="{F59023F1-9F1A-4448-8A76-B7CBC88EE3C9}" srcId="{06217975-D0CC-4BFC-8BF9-5DC6DD6112D0}" destId="{13979E5D-FE62-4E15-B9EB-0B242741CE01}" srcOrd="2" destOrd="0" parTransId="{DFF4E397-54DA-4283-8456-094E2CEC1322}" sibTransId="{0F50F00D-482B-4F3C-8FE3-B9F2EB1125D6}"/>
    <dgm:cxn modelId="{893A94CD-8FA1-B740-8038-12496F34FA7B}" type="presOf" srcId="{DF14EBFD-A501-1B46-AA57-EA58A929D83E}" destId="{0F85AA5F-79B2-4D09-9839-0E6217140B6F}" srcOrd="0" destOrd="1" presId="urn:microsoft.com/office/officeart/2005/8/layout/vList5"/>
    <dgm:cxn modelId="{C8022A01-8BAE-4FF0-A0E4-078487037AAE}" srcId="{422C789F-3926-40F6-8914-12B7E7E873B7}" destId="{AC0735F4-96E5-4E2E-B232-EF0B7D928CAC}" srcOrd="0" destOrd="0" parTransId="{B3219C17-39DF-43F5-A4E9-06DF0222724B}" sibTransId="{8B97E401-EEC1-4A9B-BA44-F59C425808EC}"/>
    <dgm:cxn modelId="{EADDE460-E88E-004F-AA29-3C69781CC95F}" type="presOf" srcId="{F9D6200F-ABF3-46D9-82FE-0C649EFB33AF}" destId="{7B009E2B-571A-485A-8239-489A8281D1A7}" srcOrd="0" destOrd="0" presId="urn:microsoft.com/office/officeart/2005/8/layout/vList5"/>
    <dgm:cxn modelId="{92E5FC61-783F-CD46-B3D5-080CE17CDF06}" type="presOf" srcId="{0ED3C9AC-6500-4295-BC4F-992C23FF114F}" destId="{24877AA8-2D10-407B-B858-CCB6AC016F16}" srcOrd="0" destOrd="0" presId="urn:microsoft.com/office/officeart/2005/8/layout/vList5"/>
    <dgm:cxn modelId="{3FE47776-D087-704F-BC9D-1439989B4BD6}" type="presParOf" srcId="{79FE3CD9-5A99-4B0C-87F8-988943224DFC}" destId="{3C175B49-FFBB-477A-A82E-825EC9131A11}" srcOrd="0" destOrd="0" presId="urn:microsoft.com/office/officeart/2005/8/layout/vList5"/>
    <dgm:cxn modelId="{28A75721-BF0E-BC49-B61B-8DB64BE42EDF}" type="presParOf" srcId="{3C175B49-FFBB-477A-A82E-825EC9131A11}" destId="{868E2489-CCFF-42F7-9201-488FD8E35DDD}" srcOrd="0" destOrd="0" presId="urn:microsoft.com/office/officeart/2005/8/layout/vList5"/>
    <dgm:cxn modelId="{8682B7B7-7858-C543-9465-7D155FAD5251}" type="presParOf" srcId="{3C175B49-FFBB-477A-A82E-825EC9131A11}" destId="{0F85AA5F-79B2-4D09-9839-0E6217140B6F}" srcOrd="1" destOrd="0" presId="urn:microsoft.com/office/officeart/2005/8/layout/vList5"/>
    <dgm:cxn modelId="{54086B94-B170-074B-9055-E8C24732D1F4}" type="presParOf" srcId="{79FE3CD9-5A99-4B0C-87F8-988943224DFC}" destId="{45BCCB63-A79F-4D84-A694-B168E09359EF}" srcOrd="1" destOrd="0" presId="urn:microsoft.com/office/officeart/2005/8/layout/vList5"/>
    <dgm:cxn modelId="{0F8A3EEB-6A76-C848-83C2-01440AAB91C6}" type="presParOf" srcId="{79FE3CD9-5A99-4B0C-87F8-988943224DFC}" destId="{677A3121-5F03-4D02-A787-C5B1CF163E9E}" srcOrd="2" destOrd="0" presId="urn:microsoft.com/office/officeart/2005/8/layout/vList5"/>
    <dgm:cxn modelId="{36FD0515-847D-AA4F-A90E-A8F0E6D552A9}" type="presParOf" srcId="{677A3121-5F03-4D02-A787-C5B1CF163E9E}" destId="{24877AA8-2D10-407B-B858-CCB6AC016F16}" srcOrd="0" destOrd="0" presId="urn:microsoft.com/office/officeart/2005/8/layout/vList5"/>
    <dgm:cxn modelId="{A65AA2C3-6149-C547-8E84-3E3A5EA56CC3}" type="presParOf" srcId="{677A3121-5F03-4D02-A787-C5B1CF163E9E}" destId="{4B716471-E2BF-4433-A138-DF8595548BD5}" srcOrd="1" destOrd="0" presId="urn:microsoft.com/office/officeart/2005/8/layout/vList5"/>
    <dgm:cxn modelId="{DA1B0397-3696-394E-B164-5E2940FE4568}" type="presParOf" srcId="{79FE3CD9-5A99-4B0C-87F8-988943224DFC}" destId="{C2D34282-CE7A-4A7D-9B40-118DA225438A}" srcOrd="3" destOrd="0" presId="urn:microsoft.com/office/officeart/2005/8/layout/vList5"/>
    <dgm:cxn modelId="{0E599F2C-0AA8-3E4A-AF7E-1E68C7293614}" type="presParOf" srcId="{79FE3CD9-5A99-4B0C-87F8-988943224DFC}" destId="{CCCC32E2-7B8F-431F-9D0B-84829B337239}" srcOrd="4" destOrd="0" presId="urn:microsoft.com/office/officeart/2005/8/layout/vList5"/>
    <dgm:cxn modelId="{88474122-DE26-934B-956D-46E5E08E33DD}" type="presParOf" srcId="{CCCC32E2-7B8F-431F-9D0B-84829B337239}" destId="{BB487630-3FDD-42DF-ADAA-F3495EA6FE64}" srcOrd="0" destOrd="0" presId="urn:microsoft.com/office/officeart/2005/8/layout/vList5"/>
    <dgm:cxn modelId="{D1CC6BCB-EB31-0446-942A-97474FAF8C80}" type="presParOf" srcId="{CCCC32E2-7B8F-431F-9D0B-84829B337239}" destId="{9046AD31-9774-4325-AA66-0DA0F9101A2D}" srcOrd="1" destOrd="0" presId="urn:microsoft.com/office/officeart/2005/8/layout/vList5"/>
    <dgm:cxn modelId="{C9DC4D0C-871F-CE46-BCD8-EAB8FD2200C0}" type="presParOf" srcId="{79FE3CD9-5A99-4B0C-87F8-988943224DFC}" destId="{25FB2253-7DC6-4C63-AF73-ACFEB33A8C0E}" srcOrd="5" destOrd="0" presId="urn:microsoft.com/office/officeart/2005/8/layout/vList5"/>
    <dgm:cxn modelId="{C7AB09AE-C6CF-304D-B378-602ABED6325E}" type="presParOf" srcId="{79FE3CD9-5A99-4B0C-87F8-988943224DFC}" destId="{36958A7B-4774-4908-9947-257BBA30EB21}" srcOrd="6" destOrd="0" presId="urn:microsoft.com/office/officeart/2005/8/layout/vList5"/>
    <dgm:cxn modelId="{B786675D-1D24-6B45-9049-9A762CC7D370}" type="presParOf" srcId="{36958A7B-4774-4908-9947-257BBA30EB21}" destId="{A9CE6854-0A7A-489D-8710-2FF6229895E0}" srcOrd="0" destOrd="0" presId="urn:microsoft.com/office/officeart/2005/8/layout/vList5"/>
    <dgm:cxn modelId="{10E12483-30EA-394B-A7DD-0FEB59D68F1C}" type="presParOf" srcId="{36958A7B-4774-4908-9947-257BBA30EB21}" destId="{7B009E2B-571A-485A-8239-489A8281D1A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132B3578-CDFA-4932-A5DC-4407BEB9410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F17871-06C2-4BD4-88FC-793DDC35ED4E}">
      <dgm:prSet/>
      <dgm:spPr/>
      <dgm:t>
        <a:bodyPr/>
        <a:lstStyle/>
        <a:p>
          <a:pPr rtl="0"/>
          <a:r>
            <a:rPr lang="en-US" dirty="0" smtClean="0"/>
            <a:t>Sensor Type</a:t>
          </a:r>
          <a:endParaRPr lang="en-US" dirty="0"/>
        </a:p>
      </dgm:t>
    </dgm:pt>
    <dgm:pt modelId="{E03CC611-42E2-4B79-8F77-44C1DDB5710C}" type="parTrans" cxnId="{65452733-B947-4EC7-9A5D-127AE353CF98}">
      <dgm:prSet/>
      <dgm:spPr/>
      <dgm:t>
        <a:bodyPr/>
        <a:lstStyle/>
        <a:p>
          <a:endParaRPr lang="en-US"/>
        </a:p>
      </dgm:t>
    </dgm:pt>
    <dgm:pt modelId="{304E7A9E-36A5-467C-A8F3-23E591B47B43}" type="sibTrans" cxnId="{65452733-B947-4EC7-9A5D-127AE353CF98}">
      <dgm:prSet/>
      <dgm:spPr/>
      <dgm:t>
        <a:bodyPr/>
        <a:lstStyle/>
        <a:p>
          <a:endParaRPr lang="en-US"/>
        </a:p>
      </dgm:t>
    </dgm:pt>
    <dgm:pt modelId="{84CEECEA-8D93-439F-AA3B-814A654A0065}">
      <dgm:prSet/>
      <dgm:spPr/>
      <dgm:t>
        <a:bodyPr/>
        <a:lstStyle/>
        <a:p>
          <a:pPr rtl="0"/>
          <a:r>
            <a:rPr lang="en-US" dirty="0" smtClean="0"/>
            <a:t>Provides power data from PDUs wirelessly</a:t>
          </a:r>
          <a:endParaRPr lang="en-US" dirty="0"/>
        </a:p>
      </dgm:t>
    </dgm:pt>
    <dgm:pt modelId="{68283377-973F-4951-93B3-78A0CAD418CA}" type="parTrans" cxnId="{17D48E94-B2C7-4857-A070-6E92367767F1}">
      <dgm:prSet/>
      <dgm:spPr/>
      <dgm:t>
        <a:bodyPr/>
        <a:lstStyle/>
        <a:p>
          <a:endParaRPr lang="en-US"/>
        </a:p>
      </dgm:t>
    </dgm:pt>
    <dgm:pt modelId="{E65EE4F4-D391-468A-BE6F-60441DA1DA16}" type="sibTrans" cxnId="{17D48E94-B2C7-4857-A070-6E92367767F1}">
      <dgm:prSet/>
      <dgm:spPr/>
      <dgm:t>
        <a:bodyPr/>
        <a:lstStyle/>
        <a:p>
          <a:endParaRPr lang="en-US"/>
        </a:p>
      </dgm:t>
    </dgm:pt>
    <dgm:pt modelId="{DEFF23F7-BCEC-43FD-9682-168C456FA904}">
      <dgm:prSet/>
      <dgm:spPr/>
      <dgm:t>
        <a:bodyPr/>
        <a:lstStyle/>
        <a:p>
          <a:pPr rtl="0"/>
          <a:r>
            <a:rPr lang="en-US" dirty="0" smtClean="0"/>
            <a:t>Eliminates wired connections to each PDUs</a:t>
          </a:r>
          <a:endParaRPr lang="en-US" dirty="0"/>
        </a:p>
      </dgm:t>
    </dgm:pt>
    <dgm:pt modelId="{0C309064-F2F4-4A27-8301-C805B8EDE768}" type="parTrans" cxnId="{7C2A557E-242E-40C4-9485-F8FF7D19EE53}">
      <dgm:prSet/>
      <dgm:spPr/>
      <dgm:t>
        <a:bodyPr/>
        <a:lstStyle/>
        <a:p>
          <a:endParaRPr lang="en-US"/>
        </a:p>
      </dgm:t>
    </dgm:pt>
    <dgm:pt modelId="{62CDC132-FBD4-4B9D-A1B7-78993A523306}" type="sibTrans" cxnId="{7C2A557E-242E-40C4-9485-F8FF7D19EE53}">
      <dgm:prSet/>
      <dgm:spPr/>
      <dgm:t>
        <a:bodyPr/>
        <a:lstStyle/>
        <a:p>
          <a:endParaRPr lang="en-US"/>
        </a:p>
      </dgm:t>
    </dgm:pt>
    <dgm:pt modelId="{1549386E-69AB-45B5-800A-052D67FE049C}">
      <dgm:prSet/>
      <dgm:spPr/>
      <dgm:t>
        <a:bodyPr/>
        <a:lstStyle/>
        <a:p>
          <a:pPr rtl="0"/>
          <a:r>
            <a:rPr lang="en-US" dirty="0" smtClean="0"/>
            <a:t>Eliminates IP address overhead for each PDU</a:t>
          </a:r>
          <a:endParaRPr lang="en-US" dirty="0"/>
        </a:p>
      </dgm:t>
    </dgm:pt>
    <dgm:pt modelId="{0AC23832-FE79-4978-9C97-153A8E93D8C6}" type="parTrans" cxnId="{7925D3E3-5E5C-465E-A784-D70565AE67E1}">
      <dgm:prSet/>
      <dgm:spPr/>
      <dgm:t>
        <a:bodyPr/>
        <a:lstStyle/>
        <a:p>
          <a:endParaRPr lang="en-US"/>
        </a:p>
      </dgm:t>
    </dgm:pt>
    <dgm:pt modelId="{C6F241F0-7379-4936-A3D0-7BE78D9A9A44}" type="sibTrans" cxnId="{7925D3E3-5E5C-465E-A784-D70565AE67E1}">
      <dgm:prSet/>
      <dgm:spPr/>
      <dgm:t>
        <a:bodyPr/>
        <a:lstStyle/>
        <a:p>
          <a:endParaRPr lang="en-US"/>
        </a:p>
      </dgm:t>
    </dgm:pt>
    <dgm:pt modelId="{3FC2A3E8-C409-4D9F-8E76-EFD38A6D25C3}">
      <dgm:prSet/>
      <dgm:spPr/>
      <dgm:t>
        <a:bodyPr/>
        <a:lstStyle/>
        <a:p>
          <a:pPr rtl="0"/>
          <a:r>
            <a:rPr lang="en-US" dirty="0" smtClean="0"/>
            <a:t>Available Power Information</a:t>
          </a:r>
          <a:endParaRPr lang="en-US" dirty="0"/>
        </a:p>
      </dgm:t>
    </dgm:pt>
    <dgm:pt modelId="{6377A048-1EA3-47EE-B47D-EE8EDAEDD691}" type="parTrans" cxnId="{01D5B3C1-096B-4D30-B211-8151986287D5}">
      <dgm:prSet/>
      <dgm:spPr/>
      <dgm:t>
        <a:bodyPr/>
        <a:lstStyle/>
        <a:p>
          <a:endParaRPr lang="en-US"/>
        </a:p>
      </dgm:t>
    </dgm:pt>
    <dgm:pt modelId="{E4EA3C02-9BBA-4E8D-8D6A-1E32D4280854}" type="sibTrans" cxnId="{01D5B3C1-096B-4D30-B211-8151986287D5}">
      <dgm:prSet/>
      <dgm:spPr/>
      <dgm:t>
        <a:bodyPr/>
        <a:lstStyle/>
        <a:p>
          <a:endParaRPr lang="en-US"/>
        </a:p>
      </dgm:t>
    </dgm:pt>
    <dgm:pt modelId="{4839FB1F-ECB2-4CDC-B6F5-E97C1A04812D}">
      <dgm:prSet/>
      <dgm:spPr/>
      <dgm:t>
        <a:bodyPr/>
        <a:lstStyle/>
        <a:p>
          <a:pPr rtl="0"/>
          <a:r>
            <a:rPr lang="en-US" dirty="0" smtClean="0"/>
            <a:t>PDU data</a:t>
          </a:r>
          <a:endParaRPr lang="en-US" dirty="0"/>
        </a:p>
      </dgm:t>
    </dgm:pt>
    <dgm:pt modelId="{8931AA3C-79EC-4D42-A71B-7C3ABF7827CF}" type="parTrans" cxnId="{719D41E9-0866-45B8-919F-F55902288CB1}">
      <dgm:prSet/>
      <dgm:spPr/>
      <dgm:t>
        <a:bodyPr/>
        <a:lstStyle/>
        <a:p>
          <a:endParaRPr lang="en-US"/>
        </a:p>
      </dgm:t>
    </dgm:pt>
    <dgm:pt modelId="{F5F112F0-E9CB-4BF4-B789-5AB844F30158}" type="sibTrans" cxnId="{719D41E9-0866-45B8-919F-F55902288CB1}">
      <dgm:prSet/>
      <dgm:spPr/>
      <dgm:t>
        <a:bodyPr/>
        <a:lstStyle/>
        <a:p>
          <a:endParaRPr lang="en-US"/>
        </a:p>
      </dgm:t>
    </dgm:pt>
    <dgm:pt modelId="{52E61581-6918-4DE0-9878-422B633B1F5B}">
      <dgm:prSet/>
      <dgm:spPr/>
      <dgm:t>
        <a:bodyPr/>
        <a:lstStyle/>
        <a:p>
          <a:pPr rtl="0"/>
          <a:r>
            <a:rPr lang="en-US" dirty="0" smtClean="0"/>
            <a:t>Phase &amp; feed line data</a:t>
          </a:r>
          <a:endParaRPr lang="en-US" dirty="0"/>
        </a:p>
      </dgm:t>
    </dgm:pt>
    <dgm:pt modelId="{375589AA-420F-4A00-92D3-3214C9EAED53}" type="parTrans" cxnId="{3A6149C1-6E37-48CE-9E7A-1FCB37D4A15C}">
      <dgm:prSet/>
      <dgm:spPr/>
      <dgm:t>
        <a:bodyPr/>
        <a:lstStyle/>
        <a:p>
          <a:endParaRPr lang="en-US"/>
        </a:p>
      </dgm:t>
    </dgm:pt>
    <dgm:pt modelId="{457C25FC-59AF-4596-9C02-B19EA5977344}" type="sibTrans" cxnId="{3A6149C1-6E37-48CE-9E7A-1FCB37D4A15C}">
      <dgm:prSet/>
      <dgm:spPr/>
      <dgm:t>
        <a:bodyPr/>
        <a:lstStyle/>
        <a:p>
          <a:endParaRPr lang="en-US"/>
        </a:p>
      </dgm:t>
    </dgm:pt>
    <dgm:pt modelId="{D5D1DEE2-F66A-4369-81A2-B51A3489669F}">
      <dgm:prSet/>
      <dgm:spPr/>
      <dgm:t>
        <a:bodyPr/>
        <a:lstStyle/>
        <a:p>
          <a:pPr rtl="0"/>
          <a:r>
            <a:rPr lang="en-US" dirty="0" smtClean="0"/>
            <a:t>Outlet data</a:t>
          </a:r>
          <a:endParaRPr lang="en-US" dirty="0"/>
        </a:p>
      </dgm:t>
    </dgm:pt>
    <dgm:pt modelId="{3322160D-56F0-4F8C-A515-AEA59E63A8EE}" type="parTrans" cxnId="{7B3E838F-1889-4A69-9735-73A6B995C724}">
      <dgm:prSet/>
      <dgm:spPr/>
      <dgm:t>
        <a:bodyPr/>
        <a:lstStyle/>
        <a:p>
          <a:endParaRPr lang="en-US"/>
        </a:p>
      </dgm:t>
    </dgm:pt>
    <dgm:pt modelId="{25D3E51A-51E1-4DD4-82B1-6C9FCBDACF14}" type="sibTrans" cxnId="{7B3E838F-1889-4A69-9735-73A6B995C724}">
      <dgm:prSet/>
      <dgm:spPr/>
      <dgm:t>
        <a:bodyPr/>
        <a:lstStyle/>
        <a:p>
          <a:endParaRPr lang="en-US"/>
        </a:p>
      </dgm:t>
    </dgm:pt>
    <dgm:pt modelId="{B9A8DC87-C2A4-417D-8FA1-C3B8F030D6A5}">
      <dgm:prSet/>
      <dgm:spPr/>
      <dgm:t>
        <a:bodyPr/>
        <a:lstStyle/>
        <a:p>
          <a:pPr rtl="0"/>
          <a:r>
            <a:rPr lang="en-US" dirty="0" smtClean="0"/>
            <a:t>Breaker data</a:t>
          </a:r>
          <a:endParaRPr lang="en-US" dirty="0"/>
        </a:p>
      </dgm:t>
    </dgm:pt>
    <dgm:pt modelId="{59806554-6468-47D3-BE8C-9E58961BEFC1}" type="parTrans" cxnId="{97E73E8E-C80F-4EB5-B836-303F34B1F427}">
      <dgm:prSet/>
      <dgm:spPr/>
      <dgm:t>
        <a:bodyPr/>
        <a:lstStyle/>
        <a:p>
          <a:endParaRPr lang="en-US"/>
        </a:p>
      </dgm:t>
    </dgm:pt>
    <dgm:pt modelId="{2452EDAB-D8A8-4448-922F-05F5647FE5FD}" type="sibTrans" cxnId="{97E73E8E-C80F-4EB5-B836-303F34B1F427}">
      <dgm:prSet/>
      <dgm:spPr/>
      <dgm:t>
        <a:bodyPr/>
        <a:lstStyle/>
        <a:p>
          <a:endParaRPr lang="en-US"/>
        </a:p>
      </dgm:t>
    </dgm:pt>
    <dgm:pt modelId="{328DB796-4EC4-41CC-B720-D5D482470B67}">
      <dgm:prSet/>
      <dgm:spPr/>
      <dgm:t>
        <a:bodyPr/>
        <a:lstStyle/>
        <a:p>
          <a:pPr rtl="0"/>
          <a:r>
            <a:rPr lang="en-US" dirty="0" smtClean="0"/>
            <a:t>Tag Specifications</a:t>
          </a:r>
          <a:endParaRPr lang="en-US" dirty="0"/>
        </a:p>
      </dgm:t>
    </dgm:pt>
    <dgm:pt modelId="{65A12988-B935-4E0A-B934-2EF693A76109}" type="parTrans" cxnId="{0630D6DC-F3A0-41F8-BB10-5646C178E957}">
      <dgm:prSet/>
      <dgm:spPr/>
      <dgm:t>
        <a:bodyPr/>
        <a:lstStyle/>
        <a:p>
          <a:endParaRPr lang="en-US"/>
        </a:p>
      </dgm:t>
    </dgm:pt>
    <dgm:pt modelId="{D2C33F00-46BE-4213-98F4-1768BFBAAD68}" type="sibTrans" cxnId="{0630D6DC-F3A0-41F8-BB10-5646C178E957}">
      <dgm:prSet/>
      <dgm:spPr/>
      <dgm:t>
        <a:bodyPr/>
        <a:lstStyle/>
        <a:p>
          <a:endParaRPr lang="en-US"/>
        </a:p>
      </dgm:t>
    </dgm:pt>
    <dgm:pt modelId="{988FDE52-8526-4BE6-894D-D6B73EDFA180}">
      <dgm:prSet/>
      <dgm:spPr/>
      <dgm:t>
        <a:bodyPr/>
        <a:lstStyle/>
        <a:p>
          <a:pPr rtl="0"/>
          <a:r>
            <a:rPr lang="en-US" dirty="0" smtClean="0"/>
            <a:t>10 second beacon rate (standard)</a:t>
          </a:r>
          <a:endParaRPr lang="en-US" dirty="0"/>
        </a:p>
      </dgm:t>
    </dgm:pt>
    <dgm:pt modelId="{B109B8B6-DEB1-4C04-B46B-43BF59AF8756}" type="parTrans" cxnId="{7CE328FD-DA9F-4FB3-B15B-E259A6C1372C}">
      <dgm:prSet/>
      <dgm:spPr/>
      <dgm:t>
        <a:bodyPr/>
        <a:lstStyle/>
        <a:p>
          <a:endParaRPr lang="en-US"/>
        </a:p>
      </dgm:t>
    </dgm:pt>
    <dgm:pt modelId="{1A027005-4DB3-4E3D-B26C-58BA2DF2D222}" type="sibTrans" cxnId="{7CE328FD-DA9F-4FB3-B15B-E259A6C1372C}">
      <dgm:prSet/>
      <dgm:spPr/>
      <dgm:t>
        <a:bodyPr/>
        <a:lstStyle/>
        <a:p>
          <a:endParaRPr lang="en-US"/>
        </a:p>
      </dgm:t>
    </dgm:pt>
    <dgm:pt modelId="{5440B0CD-077D-4756-841A-135F49C07110}">
      <dgm:prSet/>
      <dgm:spPr/>
      <dgm:t>
        <a:bodyPr/>
        <a:lstStyle/>
        <a:p>
          <a:pPr rtl="0"/>
          <a:r>
            <a:rPr lang="en-US" dirty="0" smtClean="0"/>
            <a:t>5+ years battery life</a:t>
          </a:r>
          <a:endParaRPr lang="en-US" dirty="0"/>
        </a:p>
      </dgm:t>
    </dgm:pt>
    <dgm:pt modelId="{A2811C91-084C-4198-9249-0201A97ACE3A}" type="parTrans" cxnId="{FED32F4A-746B-4EE6-864A-2C30625DE95D}">
      <dgm:prSet/>
      <dgm:spPr/>
      <dgm:t>
        <a:bodyPr/>
        <a:lstStyle/>
        <a:p>
          <a:endParaRPr lang="en-US"/>
        </a:p>
      </dgm:t>
    </dgm:pt>
    <dgm:pt modelId="{066B7E8E-EC15-431B-A638-ED1A8BCD12C7}" type="sibTrans" cxnId="{FED32F4A-746B-4EE6-864A-2C30625DE95D}">
      <dgm:prSet/>
      <dgm:spPr/>
      <dgm:t>
        <a:bodyPr/>
        <a:lstStyle/>
        <a:p>
          <a:endParaRPr lang="en-US"/>
        </a:p>
      </dgm:t>
    </dgm:pt>
    <dgm:pt modelId="{B44CCFB9-4ED3-40FD-8BE6-B84AF2778B50}">
      <dgm:prSet/>
      <dgm:spPr/>
      <dgm:t>
        <a:bodyPr/>
        <a:lstStyle/>
        <a:p>
          <a:pPr rtl="0"/>
          <a:r>
            <a:rPr lang="en-US" dirty="0" smtClean="0"/>
            <a:t>Replaceable battery</a:t>
          </a:r>
          <a:endParaRPr lang="en-US" dirty="0"/>
        </a:p>
      </dgm:t>
    </dgm:pt>
    <dgm:pt modelId="{D0B00C4B-3732-4A30-ADE6-1B2A28701D75}" type="parTrans" cxnId="{71104DF2-887A-4909-8301-8765A94C5C2C}">
      <dgm:prSet/>
      <dgm:spPr/>
      <dgm:t>
        <a:bodyPr/>
        <a:lstStyle/>
        <a:p>
          <a:endParaRPr lang="en-US"/>
        </a:p>
      </dgm:t>
    </dgm:pt>
    <dgm:pt modelId="{DCF438BD-F34F-4B66-B567-E8780D6E5459}" type="sibTrans" cxnId="{71104DF2-887A-4909-8301-8765A94C5C2C}">
      <dgm:prSet/>
      <dgm:spPr/>
      <dgm:t>
        <a:bodyPr/>
        <a:lstStyle/>
        <a:p>
          <a:endParaRPr lang="en-US"/>
        </a:p>
      </dgm:t>
    </dgm:pt>
    <dgm:pt modelId="{A5EC217D-9DED-4CE3-9E03-9847075D8FC6}">
      <dgm:prSet/>
      <dgm:spPr/>
      <dgm:t>
        <a:bodyPr/>
        <a:lstStyle/>
        <a:p>
          <a:pPr rtl="0"/>
          <a:r>
            <a:rPr lang="en-US" dirty="0" smtClean="0"/>
            <a:t>Compatible with PDUs from</a:t>
          </a:r>
          <a:endParaRPr lang="en-US" dirty="0"/>
        </a:p>
      </dgm:t>
    </dgm:pt>
    <dgm:pt modelId="{8CEE8BD0-7E8A-4B47-BC16-C0F28202B120}" type="parTrans" cxnId="{10B93A03-0495-48AD-954D-6620F6F2599E}">
      <dgm:prSet/>
      <dgm:spPr/>
      <dgm:t>
        <a:bodyPr/>
        <a:lstStyle/>
        <a:p>
          <a:endParaRPr lang="en-US"/>
        </a:p>
      </dgm:t>
    </dgm:pt>
    <dgm:pt modelId="{9A76EA52-1047-4E09-83FA-3827C19853FD}" type="sibTrans" cxnId="{10B93A03-0495-48AD-954D-6620F6F2599E}">
      <dgm:prSet/>
      <dgm:spPr/>
      <dgm:t>
        <a:bodyPr/>
        <a:lstStyle/>
        <a:p>
          <a:endParaRPr lang="en-US"/>
        </a:p>
      </dgm:t>
    </dgm:pt>
    <dgm:pt modelId="{4DC9B76F-1812-4400-B29F-51DBC77F503F}">
      <dgm:prSet/>
      <dgm:spPr/>
      <dgm:t>
        <a:bodyPr/>
        <a:lstStyle/>
        <a:p>
          <a:pPr rtl="0"/>
          <a:r>
            <a:rPr lang="en-US" dirty="0" smtClean="0"/>
            <a:t>Raritan</a:t>
          </a:r>
          <a:endParaRPr lang="en-US" dirty="0"/>
        </a:p>
      </dgm:t>
    </dgm:pt>
    <dgm:pt modelId="{472185A0-FA3C-4AF2-BF55-1F8B90E40764}" type="parTrans" cxnId="{71B6A449-4720-4337-83F6-E7098677BA17}">
      <dgm:prSet/>
      <dgm:spPr/>
      <dgm:t>
        <a:bodyPr/>
        <a:lstStyle/>
        <a:p>
          <a:endParaRPr lang="en-US"/>
        </a:p>
      </dgm:t>
    </dgm:pt>
    <dgm:pt modelId="{65A45A30-8FE9-4FC0-9F5F-BB7F1AA779DE}" type="sibTrans" cxnId="{71B6A449-4720-4337-83F6-E7098677BA17}">
      <dgm:prSet/>
      <dgm:spPr/>
      <dgm:t>
        <a:bodyPr/>
        <a:lstStyle/>
        <a:p>
          <a:endParaRPr lang="en-US"/>
        </a:p>
      </dgm:t>
    </dgm:pt>
    <dgm:pt modelId="{3CFB3309-19F7-421C-B725-CDAD8C149865}">
      <dgm:prSet/>
      <dgm:spPr/>
      <dgm:t>
        <a:bodyPr/>
        <a:lstStyle/>
        <a:p>
          <a:pPr rtl="0"/>
          <a:r>
            <a:rPr lang="en-US" dirty="0" smtClean="0"/>
            <a:t>Server Technology, Inc.</a:t>
          </a:r>
          <a:endParaRPr lang="en-US" dirty="0"/>
        </a:p>
      </dgm:t>
    </dgm:pt>
    <dgm:pt modelId="{A21B244F-14DC-4B35-8B70-84D990AA0FC2}" type="parTrans" cxnId="{B4BA4464-70A6-40BF-B218-FB96C3545646}">
      <dgm:prSet/>
      <dgm:spPr/>
      <dgm:t>
        <a:bodyPr/>
        <a:lstStyle/>
        <a:p>
          <a:endParaRPr lang="en-US"/>
        </a:p>
      </dgm:t>
    </dgm:pt>
    <dgm:pt modelId="{0CD0F1F9-5E2B-4AE2-8010-EF7A8483AFB8}" type="sibTrans" cxnId="{B4BA4464-70A6-40BF-B218-FB96C3545646}">
      <dgm:prSet/>
      <dgm:spPr/>
      <dgm:t>
        <a:bodyPr/>
        <a:lstStyle/>
        <a:p>
          <a:endParaRPr lang="en-US"/>
        </a:p>
      </dgm:t>
    </dgm:pt>
    <dgm:pt modelId="{DB2C3133-AFC5-4417-B495-BF3A01E4EB8B}">
      <dgm:prSet/>
      <dgm:spPr/>
      <dgm:t>
        <a:bodyPr/>
        <a:lstStyle/>
        <a:p>
          <a:pPr rtl="0"/>
          <a:r>
            <a:rPr lang="en-US" dirty="0" smtClean="0"/>
            <a:t>Geist Manufacturing</a:t>
          </a:r>
          <a:endParaRPr lang="en-US" dirty="0"/>
        </a:p>
      </dgm:t>
    </dgm:pt>
    <dgm:pt modelId="{C74019CC-5626-4A5B-91D6-1934555CC5CB}" type="parTrans" cxnId="{FFA708F9-E0DA-4E1C-B786-9466C7185BBC}">
      <dgm:prSet/>
      <dgm:spPr/>
      <dgm:t>
        <a:bodyPr/>
        <a:lstStyle/>
        <a:p>
          <a:endParaRPr lang="en-US"/>
        </a:p>
      </dgm:t>
    </dgm:pt>
    <dgm:pt modelId="{08FB7B34-928B-4070-AD0F-521019ECFDFF}" type="sibTrans" cxnId="{FFA708F9-E0DA-4E1C-B786-9466C7185BBC}">
      <dgm:prSet/>
      <dgm:spPr/>
      <dgm:t>
        <a:bodyPr/>
        <a:lstStyle/>
        <a:p>
          <a:endParaRPr lang="en-US"/>
        </a:p>
      </dgm:t>
    </dgm:pt>
    <dgm:pt modelId="{73FFF56C-6256-47DD-A4FD-E458930A8D3D}">
      <dgm:prSet/>
      <dgm:spPr/>
      <dgm:t>
        <a:bodyPr/>
        <a:lstStyle/>
        <a:p>
          <a:pPr rtl="0"/>
          <a:r>
            <a:rPr lang="en-US" dirty="0" smtClean="0"/>
            <a:t>Low battery indicator</a:t>
          </a:r>
          <a:endParaRPr lang="en-US" dirty="0"/>
        </a:p>
      </dgm:t>
    </dgm:pt>
    <dgm:pt modelId="{5ABFF0F2-E38C-4A78-BBB3-71D0ED96C970}" type="parTrans" cxnId="{0D39396D-03A0-474C-A6AE-57DF5FFBB793}">
      <dgm:prSet/>
      <dgm:spPr/>
      <dgm:t>
        <a:bodyPr/>
        <a:lstStyle/>
        <a:p>
          <a:endParaRPr lang="en-US"/>
        </a:p>
      </dgm:t>
    </dgm:pt>
    <dgm:pt modelId="{52A27F6A-9E18-47DF-890E-4468F09CD921}" type="sibTrans" cxnId="{0D39396D-03A0-474C-A6AE-57DF5FFBB793}">
      <dgm:prSet/>
      <dgm:spPr/>
      <dgm:t>
        <a:bodyPr/>
        <a:lstStyle/>
        <a:p>
          <a:endParaRPr lang="en-US"/>
        </a:p>
      </dgm:t>
    </dgm:pt>
    <dgm:pt modelId="{02C3D312-5B99-4867-BEDD-3338A5022E49}">
      <dgm:prSet/>
      <dgm:spPr/>
      <dgm:t>
        <a:bodyPr/>
        <a:lstStyle/>
        <a:p>
          <a:pPr rtl="0"/>
          <a:r>
            <a:rPr lang="en-US" dirty="0" smtClean="0"/>
            <a:t>Emerson Network Power</a:t>
          </a:r>
          <a:endParaRPr lang="en-US" dirty="0"/>
        </a:p>
      </dgm:t>
    </dgm:pt>
    <dgm:pt modelId="{A8DB8265-A833-4BCC-83E4-0FE1027BCDB1}" type="parTrans" cxnId="{8FAF1A62-2597-40C8-A601-CEFBBD89B800}">
      <dgm:prSet/>
      <dgm:spPr/>
      <dgm:t>
        <a:bodyPr/>
        <a:lstStyle/>
        <a:p>
          <a:endParaRPr lang="en-US"/>
        </a:p>
      </dgm:t>
    </dgm:pt>
    <dgm:pt modelId="{27FC6BDB-C6C2-446C-9C0C-33B239316D6B}" type="sibTrans" cxnId="{8FAF1A62-2597-40C8-A601-CEFBBD89B800}">
      <dgm:prSet/>
      <dgm:spPr/>
      <dgm:t>
        <a:bodyPr/>
        <a:lstStyle/>
        <a:p>
          <a:endParaRPr lang="en-US"/>
        </a:p>
      </dgm:t>
    </dgm:pt>
    <dgm:pt modelId="{EB1BD186-153A-9343-801B-CF524D9D5285}">
      <dgm:prSet/>
      <dgm:spPr/>
      <dgm:t>
        <a:bodyPr/>
        <a:lstStyle/>
        <a:p>
          <a:pPr rtl="0"/>
          <a:r>
            <a:rPr lang="en-US" dirty="0" smtClean="0"/>
            <a:t>APC PDU by Schneider Electric</a:t>
          </a:r>
          <a:endParaRPr lang="en-US" dirty="0"/>
        </a:p>
      </dgm:t>
    </dgm:pt>
    <dgm:pt modelId="{61C3F68F-6D04-6F4E-8DD0-4CD8A31CE316}" type="parTrans" cxnId="{8BA73DAC-5630-B647-983B-5690D907AC3A}">
      <dgm:prSet/>
      <dgm:spPr/>
      <dgm:t>
        <a:bodyPr/>
        <a:lstStyle/>
        <a:p>
          <a:endParaRPr lang="en-US"/>
        </a:p>
      </dgm:t>
    </dgm:pt>
    <dgm:pt modelId="{609C549E-9190-C542-8E53-BE716F516EE8}" type="sibTrans" cxnId="{8BA73DAC-5630-B647-983B-5690D907AC3A}">
      <dgm:prSet/>
      <dgm:spPr/>
      <dgm:t>
        <a:bodyPr/>
        <a:lstStyle/>
        <a:p>
          <a:endParaRPr lang="en-US"/>
        </a:p>
      </dgm:t>
    </dgm:pt>
    <dgm:pt modelId="{0168A7E8-8CD3-482E-9DA5-DCFD7674C750}" type="pres">
      <dgm:prSet presAssocID="{132B3578-CDFA-4932-A5DC-4407BEB941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7B4E45-4E54-4A40-B92E-613BEAC0B923}" type="pres">
      <dgm:prSet presAssocID="{8FF17871-06C2-4BD4-88FC-793DDC35ED4E}" presName="linNode" presStyleCnt="0"/>
      <dgm:spPr/>
      <dgm:t>
        <a:bodyPr/>
        <a:lstStyle/>
        <a:p>
          <a:endParaRPr lang="en-US"/>
        </a:p>
      </dgm:t>
    </dgm:pt>
    <dgm:pt modelId="{60DFC1F5-B85E-46C4-B5C7-165DFA1D656A}" type="pres">
      <dgm:prSet presAssocID="{8FF17871-06C2-4BD4-88FC-793DDC35ED4E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DD1104-FD93-4344-AD32-B9CE84117DF7}" type="pres">
      <dgm:prSet presAssocID="{8FF17871-06C2-4BD4-88FC-793DDC35ED4E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03E085-FAB1-4D59-B491-0759B0044459}" type="pres">
      <dgm:prSet presAssocID="{304E7A9E-36A5-467C-A8F3-23E591B47B43}" presName="sp" presStyleCnt="0"/>
      <dgm:spPr/>
      <dgm:t>
        <a:bodyPr/>
        <a:lstStyle/>
        <a:p>
          <a:endParaRPr lang="en-US"/>
        </a:p>
      </dgm:t>
    </dgm:pt>
    <dgm:pt modelId="{3042E03A-9142-4605-98EA-FDBA865B374E}" type="pres">
      <dgm:prSet presAssocID="{3FC2A3E8-C409-4D9F-8E76-EFD38A6D25C3}" presName="linNode" presStyleCnt="0"/>
      <dgm:spPr/>
      <dgm:t>
        <a:bodyPr/>
        <a:lstStyle/>
        <a:p>
          <a:endParaRPr lang="en-US"/>
        </a:p>
      </dgm:t>
    </dgm:pt>
    <dgm:pt modelId="{A06D2762-03E8-4AE4-B3C7-9886BA86A460}" type="pres">
      <dgm:prSet presAssocID="{3FC2A3E8-C409-4D9F-8E76-EFD38A6D25C3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6C8B1-75D7-488E-A0C0-9DCF6D8528C0}" type="pres">
      <dgm:prSet presAssocID="{3FC2A3E8-C409-4D9F-8E76-EFD38A6D25C3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D306DC-66F6-475F-B449-9A5D3BA9B91F}" type="pres">
      <dgm:prSet presAssocID="{E4EA3C02-9BBA-4E8D-8D6A-1E32D4280854}" presName="sp" presStyleCnt="0"/>
      <dgm:spPr/>
      <dgm:t>
        <a:bodyPr/>
        <a:lstStyle/>
        <a:p>
          <a:endParaRPr lang="en-US"/>
        </a:p>
      </dgm:t>
    </dgm:pt>
    <dgm:pt modelId="{DBD48F7D-19A6-457F-AD60-38680BAABF84}" type="pres">
      <dgm:prSet presAssocID="{328DB796-4EC4-41CC-B720-D5D482470B67}" presName="linNode" presStyleCnt="0"/>
      <dgm:spPr/>
      <dgm:t>
        <a:bodyPr/>
        <a:lstStyle/>
        <a:p>
          <a:endParaRPr lang="en-US"/>
        </a:p>
      </dgm:t>
    </dgm:pt>
    <dgm:pt modelId="{9CEFD2E4-061A-451D-90BF-B342A3F89EAA}" type="pres">
      <dgm:prSet presAssocID="{328DB796-4EC4-41CC-B720-D5D482470B67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513D42-1EFE-4241-9B86-903627650F63}" type="pres">
      <dgm:prSet presAssocID="{328DB796-4EC4-41CC-B720-D5D482470B67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3596CA-D66C-47C7-B7CB-08C6B603CA55}" type="pres">
      <dgm:prSet presAssocID="{D2C33F00-46BE-4213-98F4-1768BFBAAD68}" presName="sp" presStyleCnt="0"/>
      <dgm:spPr/>
      <dgm:t>
        <a:bodyPr/>
        <a:lstStyle/>
        <a:p>
          <a:endParaRPr lang="en-US"/>
        </a:p>
      </dgm:t>
    </dgm:pt>
    <dgm:pt modelId="{5826811B-284F-4994-BBE3-AED18BBBB1DF}" type="pres">
      <dgm:prSet presAssocID="{A5EC217D-9DED-4CE3-9E03-9847075D8FC6}" presName="linNode" presStyleCnt="0"/>
      <dgm:spPr/>
      <dgm:t>
        <a:bodyPr/>
        <a:lstStyle/>
        <a:p>
          <a:endParaRPr lang="en-US"/>
        </a:p>
      </dgm:t>
    </dgm:pt>
    <dgm:pt modelId="{14297E74-D46A-4645-8F99-037DCD95CBD0}" type="pres">
      <dgm:prSet presAssocID="{A5EC217D-9DED-4CE3-9E03-9847075D8FC6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9B5723-88E6-4A04-8798-150B99C01E19}" type="pres">
      <dgm:prSet presAssocID="{A5EC217D-9DED-4CE3-9E03-9847075D8FC6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C5D035-1ED3-EA43-868F-308B86538A20}" type="presOf" srcId="{1549386E-69AB-45B5-800A-052D67FE049C}" destId="{B0DD1104-FD93-4344-AD32-B9CE84117DF7}" srcOrd="0" destOrd="2" presId="urn:microsoft.com/office/officeart/2005/8/layout/vList5"/>
    <dgm:cxn modelId="{71104DF2-887A-4909-8301-8765A94C5C2C}" srcId="{328DB796-4EC4-41CC-B720-D5D482470B67}" destId="{B44CCFB9-4ED3-40FD-8BE6-B84AF2778B50}" srcOrd="2" destOrd="0" parTransId="{D0B00C4B-3732-4A30-ADE6-1B2A28701D75}" sibTransId="{DCF438BD-F34F-4B66-B567-E8780D6E5459}"/>
    <dgm:cxn modelId="{515DE05B-2989-A84A-B6C9-64DEECB3B952}" type="presOf" srcId="{D5D1DEE2-F66A-4369-81A2-B51A3489669F}" destId="{94E6C8B1-75D7-488E-A0C0-9DCF6D8528C0}" srcOrd="0" destOrd="2" presId="urn:microsoft.com/office/officeart/2005/8/layout/vList5"/>
    <dgm:cxn modelId="{10B93A03-0495-48AD-954D-6620F6F2599E}" srcId="{132B3578-CDFA-4932-A5DC-4407BEB94104}" destId="{A5EC217D-9DED-4CE3-9E03-9847075D8FC6}" srcOrd="3" destOrd="0" parTransId="{8CEE8BD0-7E8A-4B47-BC16-C0F28202B120}" sibTransId="{9A76EA52-1047-4E09-83FA-3827C19853FD}"/>
    <dgm:cxn modelId="{0D39396D-03A0-474C-A6AE-57DF5FFBB793}" srcId="{328DB796-4EC4-41CC-B720-D5D482470B67}" destId="{73FFF56C-6256-47DD-A4FD-E458930A8D3D}" srcOrd="3" destOrd="0" parTransId="{5ABFF0F2-E38C-4A78-BBB3-71D0ED96C970}" sibTransId="{52A27F6A-9E18-47DF-890E-4468F09CD921}"/>
    <dgm:cxn modelId="{B8B472E1-7CFD-6E44-8EEF-7011616FB31F}" type="presOf" srcId="{EB1BD186-153A-9343-801B-CF524D9D5285}" destId="{509B5723-88E6-4A04-8798-150B99C01E19}" srcOrd="0" destOrd="4" presId="urn:microsoft.com/office/officeart/2005/8/layout/vList5"/>
    <dgm:cxn modelId="{3F851371-3C1A-424C-8A17-BD6216CF87F6}" type="presOf" srcId="{3CFB3309-19F7-421C-B725-CDAD8C149865}" destId="{509B5723-88E6-4A04-8798-150B99C01E19}" srcOrd="0" destOrd="1" presId="urn:microsoft.com/office/officeart/2005/8/layout/vList5"/>
    <dgm:cxn modelId="{610DC8A4-35A2-5647-8A39-BBA0068F0BBC}" type="presOf" srcId="{52E61581-6918-4DE0-9878-422B633B1F5B}" destId="{94E6C8B1-75D7-488E-A0C0-9DCF6D8528C0}" srcOrd="0" destOrd="1" presId="urn:microsoft.com/office/officeart/2005/8/layout/vList5"/>
    <dgm:cxn modelId="{74FDF6CA-A7B3-E447-921A-5A1D286C225A}" type="presOf" srcId="{4DC9B76F-1812-4400-B29F-51DBC77F503F}" destId="{509B5723-88E6-4A04-8798-150B99C01E19}" srcOrd="0" destOrd="0" presId="urn:microsoft.com/office/officeart/2005/8/layout/vList5"/>
    <dgm:cxn modelId="{D7BD37F0-F2F0-EB42-B4BF-B944E6389BE9}" type="presOf" srcId="{02C3D312-5B99-4867-BEDD-3338A5022E49}" destId="{509B5723-88E6-4A04-8798-150B99C01E19}" srcOrd="0" destOrd="3" presId="urn:microsoft.com/office/officeart/2005/8/layout/vList5"/>
    <dgm:cxn modelId="{D4D5BFAF-EC3F-2E43-9C6A-E9C87410392A}" type="presOf" srcId="{B44CCFB9-4ED3-40FD-8BE6-B84AF2778B50}" destId="{49513D42-1EFE-4241-9B86-903627650F63}" srcOrd="0" destOrd="2" presId="urn:microsoft.com/office/officeart/2005/8/layout/vList5"/>
    <dgm:cxn modelId="{7C2A557E-242E-40C4-9485-F8FF7D19EE53}" srcId="{8FF17871-06C2-4BD4-88FC-793DDC35ED4E}" destId="{DEFF23F7-BCEC-43FD-9682-168C456FA904}" srcOrd="1" destOrd="0" parTransId="{0C309064-F2F4-4A27-8301-C805B8EDE768}" sibTransId="{62CDC132-FBD4-4B9D-A1B7-78993A523306}"/>
    <dgm:cxn modelId="{8FAF1A62-2597-40C8-A601-CEFBBD89B800}" srcId="{A5EC217D-9DED-4CE3-9E03-9847075D8FC6}" destId="{02C3D312-5B99-4867-BEDD-3338A5022E49}" srcOrd="3" destOrd="0" parTransId="{A8DB8265-A833-4BCC-83E4-0FE1027BCDB1}" sibTransId="{27FC6BDB-C6C2-446C-9C0C-33B239316D6B}"/>
    <dgm:cxn modelId="{DD955B64-12CD-B745-99D8-E7269E0535DB}" type="presOf" srcId="{73FFF56C-6256-47DD-A4FD-E458930A8D3D}" destId="{49513D42-1EFE-4241-9B86-903627650F63}" srcOrd="0" destOrd="3" presId="urn:microsoft.com/office/officeart/2005/8/layout/vList5"/>
    <dgm:cxn modelId="{71B6A449-4720-4337-83F6-E7098677BA17}" srcId="{A5EC217D-9DED-4CE3-9E03-9847075D8FC6}" destId="{4DC9B76F-1812-4400-B29F-51DBC77F503F}" srcOrd="0" destOrd="0" parTransId="{472185A0-FA3C-4AF2-BF55-1F8B90E40764}" sibTransId="{65A45A30-8FE9-4FC0-9F5F-BB7F1AA779DE}"/>
    <dgm:cxn modelId="{7925D3E3-5E5C-465E-A784-D70565AE67E1}" srcId="{8FF17871-06C2-4BD4-88FC-793DDC35ED4E}" destId="{1549386E-69AB-45B5-800A-052D67FE049C}" srcOrd="2" destOrd="0" parTransId="{0AC23832-FE79-4978-9C97-153A8E93D8C6}" sibTransId="{C6F241F0-7379-4936-A3D0-7BE78D9A9A44}"/>
    <dgm:cxn modelId="{3A6149C1-6E37-48CE-9E7A-1FCB37D4A15C}" srcId="{3FC2A3E8-C409-4D9F-8E76-EFD38A6D25C3}" destId="{52E61581-6918-4DE0-9878-422B633B1F5B}" srcOrd="1" destOrd="0" parTransId="{375589AA-420F-4A00-92D3-3214C9EAED53}" sibTransId="{457C25FC-59AF-4596-9C02-B19EA5977344}"/>
    <dgm:cxn modelId="{C32D635A-9AD2-9F48-98D3-16BD7629C5AE}" type="presOf" srcId="{B9A8DC87-C2A4-417D-8FA1-C3B8F030D6A5}" destId="{94E6C8B1-75D7-488E-A0C0-9DCF6D8528C0}" srcOrd="0" destOrd="3" presId="urn:microsoft.com/office/officeart/2005/8/layout/vList5"/>
    <dgm:cxn modelId="{E4E3040B-DD30-414A-96E2-8DA7DE509D54}" type="presOf" srcId="{3FC2A3E8-C409-4D9F-8E76-EFD38A6D25C3}" destId="{A06D2762-03E8-4AE4-B3C7-9886BA86A460}" srcOrd="0" destOrd="0" presId="urn:microsoft.com/office/officeart/2005/8/layout/vList5"/>
    <dgm:cxn modelId="{7B3E838F-1889-4A69-9735-73A6B995C724}" srcId="{3FC2A3E8-C409-4D9F-8E76-EFD38A6D25C3}" destId="{D5D1DEE2-F66A-4369-81A2-B51A3489669F}" srcOrd="2" destOrd="0" parTransId="{3322160D-56F0-4F8C-A515-AEA59E63A8EE}" sibTransId="{25D3E51A-51E1-4DD4-82B1-6C9FCBDACF14}"/>
    <dgm:cxn modelId="{A6D0330D-2742-2C43-9D70-C17028CE3379}" type="presOf" srcId="{8FF17871-06C2-4BD4-88FC-793DDC35ED4E}" destId="{60DFC1F5-B85E-46C4-B5C7-165DFA1D656A}" srcOrd="0" destOrd="0" presId="urn:microsoft.com/office/officeart/2005/8/layout/vList5"/>
    <dgm:cxn modelId="{B4BA4464-70A6-40BF-B218-FB96C3545646}" srcId="{A5EC217D-9DED-4CE3-9E03-9847075D8FC6}" destId="{3CFB3309-19F7-421C-B725-CDAD8C149865}" srcOrd="1" destOrd="0" parTransId="{A21B244F-14DC-4B35-8B70-84D990AA0FC2}" sibTransId="{0CD0F1F9-5E2B-4AE2-8010-EF7A8483AFB8}"/>
    <dgm:cxn modelId="{83744F35-0891-0A45-9EAE-6E4A05F52271}" type="presOf" srcId="{328DB796-4EC4-41CC-B720-D5D482470B67}" destId="{9CEFD2E4-061A-451D-90BF-B342A3F89EAA}" srcOrd="0" destOrd="0" presId="urn:microsoft.com/office/officeart/2005/8/layout/vList5"/>
    <dgm:cxn modelId="{47C4519B-4F6E-CC4E-97AD-B3DF543A5F43}" type="presOf" srcId="{DEFF23F7-BCEC-43FD-9682-168C456FA904}" destId="{B0DD1104-FD93-4344-AD32-B9CE84117DF7}" srcOrd="0" destOrd="1" presId="urn:microsoft.com/office/officeart/2005/8/layout/vList5"/>
    <dgm:cxn modelId="{2E07B6AD-F941-994C-8769-4D3805EE4652}" type="presOf" srcId="{84CEECEA-8D93-439F-AA3B-814A654A0065}" destId="{B0DD1104-FD93-4344-AD32-B9CE84117DF7}" srcOrd="0" destOrd="0" presId="urn:microsoft.com/office/officeart/2005/8/layout/vList5"/>
    <dgm:cxn modelId="{719D41E9-0866-45B8-919F-F55902288CB1}" srcId="{3FC2A3E8-C409-4D9F-8E76-EFD38A6D25C3}" destId="{4839FB1F-ECB2-4CDC-B6F5-E97C1A04812D}" srcOrd="0" destOrd="0" parTransId="{8931AA3C-79EC-4D42-A71B-7C3ABF7827CF}" sibTransId="{F5F112F0-E9CB-4BF4-B789-5AB844F30158}"/>
    <dgm:cxn modelId="{0630D6DC-F3A0-41F8-BB10-5646C178E957}" srcId="{132B3578-CDFA-4932-A5DC-4407BEB94104}" destId="{328DB796-4EC4-41CC-B720-D5D482470B67}" srcOrd="2" destOrd="0" parTransId="{65A12988-B935-4E0A-B934-2EF693A76109}" sibTransId="{D2C33F00-46BE-4213-98F4-1768BFBAAD68}"/>
    <dgm:cxn modelId="{97E73E8E-C80F-4EB5-B836-303F34B1F427}" srcId="{3FC2A3E8-C409-4D9F-8E76-EFD38A6D25C3}" destId="{B9A8DC87-C2A4-417D-8FA1-C3B8F030D6A5}" srcOrd="3" destOrd="0" parTransId="{59806554-6468-47D3-BE8C-9E58961BEFC1}" sibTransId="{2452EDAB-D8A8-4448-922F-05F5647FE5FD}"/>
    <dgm:cxn modelId="{7CE328FD-DA9F-4FB3-B15B-E259A6C1372C}" srcId="{328DB796-4EC4-41CC-B720-D5D482470B67}" destId="{988FDE52-8526-4BE6-894D-D6B73EDFA180}" srcOrd="0" destOrd="0" parTransId="{B109B8B6-DEB1-4C04-B46B-43BF59AF8756}" sibTransId="{1A027005-4DB3-4E3D-B26C-58BA2DF2D222}"/>
    <dgm:cxn modelId="{82650AE0-192F-B140-A0F9-6CBC5B78425D}" type="presOf" srcId="{132B3578-CDFA-4932-A5DC-4407BEB94104}" destId="{0168A7E8-8CD3-482E-9DA5-DCFD7674C750}" srcOrd="0" destOrd="0" presId="urn:microsoft.com/office/officeart/2005/8/layout/vList5"/>
    <dgm:cxn modelId="{FFA708F9-E0DA-4E1C-B786-9466C7185BBC}" srcId="{A5EC217D-9DED-4CE3-9E03-9847075D8FC6}" destId="{DB2C3133-AFC5-4417-B495-BF3A01E4EB8B}" srcOrd="2" destOrd="0" parTransId="{C74019CC-5626-4A5B-91D6-1934555CC5CB}" sibTransId="{08FB7B34-928B-4070-AD0F-521019ECFDFF}"/>
    <dgm:cxn modelId="{65452733-B947-4EC7-9A5D-127AE353CF98}" srcId="{132B3578-CDFA-4932-A5DC-4407BEB94104}" destId="{8FF17871-06C2-4BD4-88FC-793DDC35ED4E}" srcOrd="0" destOrd="0" parTransId="{E03CC611-42E2-4B79-8F77-44C1DDB5710C}" sibTransId="{304E7A9E-36A5-467C-A8F3-23E591B47B43}"/>
    <dgm:cxn modelId="{03FCB974-1CDF-7747-927F-F45A97C6B9E4}" type="presOf" srcId="{4839FB1F-ECB2-4CDC-B6F5-E97C1A04812D}" destId="{94E6C8B1-75D7-488E-A0C0-9DCF6D8528C0}" srcOrd="0" destOrd="0" presId="urn:microsoft.com/office/officeart/2005/8/layout/vList5"/>
    <dgm:cxn modelId="{737D28EE-45D7-C444-88D8-82D09F707EEF}" type="presOf" srcId="{988FDE52-8526-4BE6-894D-D6B73EDFA180}" destId="{49513D42-1EFE-4241-9B86-903627650F63}" srcOrd="0" destOrd="0" presId="urn:microsoft.com/office/officeart/2005/8/layout/vList5"/>
    <dgm:cxn modelId="{17D48E94-B2C7-4857-A070-6E92367767F1}" srcId="{8FF17871-06C2-4BD4-88FC-793DDC35ED4E}" destId="{84CEECEA-8D93-439F-AA3B-814A654A0065}" srcOrd="0" destOrd="0" parTransId="{68283377-973F-4951-93B3-78A0CAD418CA}" sibTransId="{E65EE4F4-D391-468A-BE6F-60441DA1DA16}"/>
    <dgm:cxn modelId="{6C22F4AC-BCF0-4449-ABED-87F125372E50}" type="presOf" srcId="{5440B0CD-077D-4756-841A-135F49C07110}" destId="{49513D42-1EFE-4241-9B86-903627650F63}" srcOrd="0" destOrd="1" presId="urn:microsoft.com/office/officeart/2005/8/layout/vList5"/>
    <dgm:cxn modelId="{C4903B42-39B8-1344-A887-B8EF89AD2C87}" type="presOf" srcId="{A5EC217D-9DED-4CE3-9E03-9847075D8FC6}" destId="{14297E74-D46A-4645-8F99-037DCD95CBD0}" srcOrd="0" destOrd="0" presId="urn:microsoft.com/office/officeart/2005/8/layout/vList5"/>
    <dgm:cxn modelId="{FED32F4A-746B-4EE6-864A-2C30625DE95D}" srcId="{328DB796-4EC4-41CC-B720-D5D482470B67}" destId="{5440B0CD-077D-4756-841A-135F49C07110}" srcOrd="1" destOrd="0" parTransId="{A2811C91-084C-4198-9249-0201A97ACE3A}" sibTransId="{066B7E8E-EC15-431B-A638-ED1A8BCD12C7}"/>
    <dgm:cxn modelId="{01D5B3C1-096B-4D30-B211-8151986287D5}" srcId="{132B3578-CDFA-4932-A5DC-4407BEB94104}" destId="{3FC2A3E8-C409-4D9F-8E76-EFD38A6D25C3}" srcOrd="1" destOrd="0" parTransId="{6377A048-1EA3-47EE-B47D-EE8EDAEDD691}" sibTransId="{E4EA3C02-9BBA-4E8D-8D6A-1E32D4280854}"/>
    <dgm:cxn modelId="{1D543F29-7439-6247-BA25-EF6AE7FC1138}" type="presOf" srcId="{DB2C3133-AFC5-4417-B495-BF3A01E4EB8B}" destId="{509B5723-88E6-4A04-8798-150B99C01E19}" srcOrd="0" destOrd="2" presId="urn:microsoft.com/office/officeart/2005/8/layout/vList5"/>
    <dgm:cxn modelId="{8BA73DAC-5630-B647-983B-5690D907AC3A}" srcId="{A5EC217D-9DED-4CE3-9E03-9847075D8FC6}" destId="{EB1BD186-153A-9343-801B-CF524D9D5285}" srcOrd="4" destOrd="0" parTransId="{61C3F68F-6D04-6F4E-8DD0-4CD8A31CE316}" sibTransId="{609C549E-9190-C542-8E53-BE716F516EE8}"/>
    <dgm:cxn modelId="{EF16C4BE-2F26-774E-A0A5-A6622B4CEAB0}" type="presParOf" srcId="{0168A7E8-8CD3-482E-9DA5-DCFD7674C750}" destId="{BC7B4E45-4E54-4A40-B92E-613BEAC0B923}" srcOrd="0" destOrd="0" presId="urn:microsoft.com/office/officeart/2005/8/layout/vList5"/>
    <dgm:cxn modelId="{BF00E5F6-0C96-6241-998E-25B80CEB8348}" type="presParOf" srcId="{BC7B4E45-4E54-4A40-B92E-613BEAC0B923}" destId="{60DFC1F5-B85E-46C4-B5C7-165DFA1D656A}" srcOrd="0" destOrd="0" presId="urn:microsoft.com/office/officeart/2005/8/layout/vList5"/>
    <dgm:cxn modelId="{F980B613-4635-3C4F-8C72-5D4785AA89DE}" type="presParOf" srcId="{BC7B4E45-4E54-4A40-B92E-613BEAC0B923}" destId="{B0DD1104-FD93-4344-AD32-B9CE84117DF7}" srcOrd="1" destOrd="0" presId="urn:microsoft.com/office/officeart/2005/8/layout/vList5"/>
    <dgm:cxn modelId="{809841E8-7E19-F648-B06B-1AAAC6B0EEC2}" type="presParOf" srcId="{0168A7E8-8CD3-482E-9DA5-DCFD7674C750}" destId="{FE03E085-FAB1-4D59-B491-0759B0044459}" srcOrd="1" destOrd="0" presId="urn:microsoft.com/office/officeart/2005/8/layout/vList5"/>
    <dgm:cxn modelId="{646E10C7-DF7F-3449-902A-D374ED22C076}" type="presParOf" srcId="{0168A7E8-8CD3-482E-9DA5-DCFD7674C750}" destId="{3042E03A-9142-4605-98EA-FDBA865B374E}" srcOrd="2" destOrd="0" presId="urn:microsoft.com/office/officeart/2005/8/layout/vList5"/>
    <dgm:cxn modelId="{8D6280A7-3B5B-F643-9AB4-4E468F01E3F4}" type="presParOf" srcId="{3042E03A-9142-4605-98EA-FDBA865B374E}" destId="{A06D2762-03E8-4AE4-B3C7-9886BA86A460}" srcOrd="0" destOrd="0" presId="urn:microsoft.com/office/officeart/2005/8/layout/vList5"/>
    <dgm:cxn modelId="{F4C33DEB-761A-7044-A67F-72A658429358}" type="presParOf" srcId="{3042E03A-9142-4605-98EA-FDBA865B374E}" destId="{94E6C8B1-75D7-488E-A0C0-9DCF6D8528C0}" srcOrd="1" destOrd="0" presId="urn:microsoft.com/office/officeart/2005/8/layout/vList5"/>
    <dgm:cxn modelId="{D9764FA9-3079-8D4E-92F0-EC973C927B68}" type="presParOf" srcId="{0168A7E8-8CD3-482E-9DA5-DCFD7674C750}" destId="{D7D306DC-66F6-475F-B449-9A5D3BA9B91F}" srcOrd="3" destOrd="0" presId="urn:microsoft.com/office/officeart/2005/8/layout/vList5"/>
    <dgm:cxn modelId="{E4153D39-F17B-CF4B-9521-4A52A41E7E26}" type="presParOf" srcId="{0168A7E8-8CD3-482E-9DA5-DCFD7674C750}" destId="{DBD48F7D-19A6-457F-AD60-38680BAABF84}" srcOrd="4" destOrd="0" presId="urn:microsoft.com/office/officeart/2005/8/layout/vList5"/>
    <dgm:cxn modelId="{D1DA7243-9ED2-EC4F-B4D1-2AF17E65CFB0}" type="presParOf" srcId="{DBD48F7D-19A6-457F-AD60-38680BAABF84}" destId="{9CEFD2E4-061A-451D-90BF-B342A3F89EAA}" srcOrd="0" destOrd="0" presId="urn:microsoft.com/office/officeart/2005/8/layout/vList5"/>
    <dgm:cxn modelId="{667B8F9C-FEF7-2C46-AA51-5ACDBC24AF25}" type="presParOf" srcId="{DBD48F7D-19A6-457F-AD60-38680BAABF84}" destId="{49513D42-1EFE-4241-9B86-903627650F63}" srcOrd="1" destOrd="0" presId="urn:microsoft.com/office/officeart/2005/8/layout/vList5"/>
    <dgm:cxn modelId="{13FB2F5F-1425-5A4E-A835-27E3E2E61AD8}" type="presParOf" srcId="{0168A7E8-8CD3-482E-9DA5-DCFD7674C750}" destId="{FC3596CA-D66C-47C7-B7CB-08C6B603CA55}" srcOrd="5" destOrd="0" presId="urn:microsoft.com/office/officeart/2005/8/layout/vList5"/>
    <dgm:cxn modelId="{86425003-1378-1941-86B0-560B438CB412}" type="presParOf" srcId="{0168A7E8-8CD3-482E-9DA5-DCFD7674C750}" destId="{5826811B-284F-4994-BBE3-AED18BBBB1DF}" srcOrd="6" destOrd="0" presId="urn:microsoft.com/office/officeart/2005/8/layout/vList5"/>
    <dgm:cxn modelId="{38CAD264-286C-EF4B-950E-1D28928371AF}" type="presParOf" srcId="{5826811B-284F-4994-BBE3-AED18BBBB1DF}" destId="{14297E74-D46A-4645-8F99-037DCD95CBD0}" srcOrd="0" destOrd="0" presId="urn:microsoft.com/office/officeart/2005/8/layout/vList5"/>
    <dgm:cxn modelId="{AA9F67C1-269B-B74C-BDEE-40C0D0747ABF}" type="presParOf" srcId="{5826811B-284F-4994-BBE3-AED18BBBB1DF}" destId="{509B5723-88E6-4A04-8798-150B99C01E1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FF096802-75CC-42A4-B3BB-7AFD5CC696B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DF66E7-EBE4-4FCB-B2F1-F145BB250F45}">
      <dgm:prSet custT="1"/>
      <dgm:spPr/>
      <dgm:t>
        <a:bodyPr/>
        <a:lstStyle/>
        <a:p>
          <a:pPr rtl="0"/>
          <a:r>
            <a:rPr lang="en-US" sz="1800" b="1" dirty="0" smtClean="0"/>
            <a:t>M240 Fixed Reader:</a:t>
          </a:r>
          <a:endParaRPr lang="en-US" sz="1800" b="1" dirty="0"/>
        </a:p>
      </dgm:t>
    </dgm:pt>
    <dgm:pt modelId="{07EE9848-F775-405E-A8F5-983B63887575}" type="parTrans" cxnId="{7DD7A639-3BC7-47B1-BE24-7729461CD9B3}">
      <dgm:prSet/>
      <dgm:spPr/>
      <dgm:t>
        <a:bodyPr/>
        <a:lstStyle/>
        <a:p>
          <a:endParaRPr lang="en-US" sz="1200"/>
        </a:p>
      </dgm:t>
    </dgm:pt>
    <dgm:pt modelId="{BC398C37-6EF3-44E5-8BD7-27511F8A8F15}" type="sibTrans" cxnId="{7DD7A639-3BC7-47B1-BE24-7729461CD9B3}">
      <dgm:prSet/>
      <dgm:spPr/>
      <dgm:t>
        <a:bodyPr/>
        <a:lstStyle/>
        <a:p>
          <a:endParaRPr lang="en-US" sz="1200"/>
        </a:p>
      </dgm:t>
    </dgm:pt>
    <dgm:pt modelId="{7ACC4043-A7E9-4B00-8B8E-D65B177C50BA}">
      <dgm:prSet custT="1"/>
      <dgm:spPr/>
      <dgm:t>
        <a:bodyPr/>
        <a:lstStyle/>
        <a:p>
          <a:pPr rtl="0"/>
          <a:r>
            <a:rPr lang="en-US" sz="1400" dirty="0" smtClean="0"/>
            <a:t>Collects all tag radio frequency transmissions for </a:t>
          </a:r>
          <a:r>
            <a:rPr lang="en-US" sz="1400" u="sng" dirty="0" smtClean="0"/>
            <a:t>up to 20 sensor or asset tags</a:t>
          </a:r>
          <a:endParaRPr lang="en-US" sz="1400" u="sng" dirty="0"/>
        </a:p>
      </dgm:t>
    </dgm:pt>
    <dgm:pt modelId="{3CC94E59-462E-4281-9A8B-4A3ADFCA5098}" type="parTrans" cxnId="{4949DE22-D327-4E7D-9661-BDAEDD68ED24}">
      <dgm:prSet/>
      <dgm:spPr/>
      <dgm:t>
        <a:bodyPr/>
        <a:lstStyle/>
        <a:p>
          <a:endParaRPr lang="en-US" sz="1200"/>
        </a:p>
      </dgm:t>
    </dgm:pt>
    <dgm:pt modelId="{6C796AED-5492-4A86-9043-A6E4DCFF3DF3}" type="sibTrans" cxnId="{4949DE22-D327-4E7D-9661-BDAEDD68ED24}">
      <dgm:prSet/>
      <dgm:spPr/>
      <dgm:t>
        <a:bodyPr/>
        <a:lstStyle/>
        <a:p>
          <a:endParaRPr lang="en-US" sz="1200"/>
        </a:p>
      </dgm:t>
    </dgm:pt>
    <dgm:pt modelId="{DD816111-7BD7-45A0-94D6-0B011F85D238}">
      <dgm:prSet custT="1"/>
      <dgm:spPr/>
      <dgm:t>
        <a:bodyPr/>
        <a:lstStyle/>
        <a:p>
          <a:pPr rtl="0"/>
          <a:r>
            <a:rPr lang="en-US" sz="1400" dirty="0" smtClean="0"/>
            <a:t>Connects to IP network (wired)</a:t>
          </a:r>
          <a:endParaRPr lang="en-US" sz="1400" dirty="0"/>
        </a:p>
      </dgm:t>
    </dgm:pt>
    <dgm:pt modelId="{F747C780-3BDC-4829-9517-501BC12BAC71}" type="parTrans" cxnId="{C4A1B496-766C-4248-9F6D-2F0F4D9A652E}">
      <dgm:prSet/>
      <dgm:spPr/>
      <dgm:t>
        <a:bodyPr/>
        <a:lstStyle/>
        <a:p>
          <a:endParaRPr lang="en-US" sz="1200"/>
        </a:p>
      </dgm:t>
    </dgm:pt>
    <dgm:pt modelId="{C675F32B-E1F7-4052-9168-30222DF28D06}" type="sibTrans" cxnId="{C4A1B496-766C-4248-9F6D-2F0F4D9A652E}">
      <dgm:prSet/>
      <dgm:spPr/>
      <dgm:t>
        <a:bodyPr/>
        <a:lstStyle/>
        <a:p>
          <a:endParaRPr lang="en-US" sz="1200"/>
        </a:p>
      </dgm:t>
    </dgm:pt>
    <dgm:pt modelId="{2431056F-9C79-4769-B0B4-E3B68F7F4BD3}">
      <dgm:prSet custT="1"/>
      <dgm:spPr/>
      <dgm:t>
        <a:bodyPr/>
        <a:lstStyle/>
        <a:p>
          <a:pPr rtl="0"/>
          <a:r>
            <a:rPr lang="en-US" sz="1400" dirty="0" smtClean="0"/>
            <a:t>Integrated rules engine</a:t>
          </a:r>
          <a:endParaRPr lang="en-US" sz="1400" dirty="0"/>
        </a:p>
      </dgm:t>
    </dgm:pt>
    <dgm:pt modelId="{044405DA-9236-4E22-A4AB-846F3AA27B97}" type="parTrans" cxnId="{E028097A-B4C1-46B9-9E5F-9E6B1E90A340}">
      <dgm:prSet/>
      <dgm:spPr/>
      <dgm:t>
        <a:bodyPr/>
        <a:lstStyle/>
        <a:p>
          <a:endParaRPr lang="en-US" sz="1200"/>
        </a:p>
      </dgm:t>
    </dgm:pt>
    <dgm:pt modelId="{56EF6E3D-566B-429E-AA42-64A12F84AD01}" type="sibTrans" cxnId="{E028097A-B4C1-46B9-9E5F-9E6B1E90A340}">
      <dgm:prSet/>
      <dgm:spPr/>
      <dgm:t>
        <a:bodyPr/>
        <a:lstStyle/>
        <a:p>
          <a:endParaRPr lang="en-US" sz="1200"/>
        </a:p>
      </dgm:t>
    </dgm:pt>
    <dgm:pt modelId="{4D5E0051-4A50-488F-9632-AA76D07AD331}">
      <dgm:prSet custT="1"/>
      <dgm:spPr/>
      <dgm:t>
        <a:bodyPr/>
        <a:lstStyle/>
        <a:p>
          <a:pPr rtl="0"/>
          <a:r>
            <a:rPr lang="en-US" sz="1400" dirty="0" smtClean="0"/>
            <a:t>Supports multiple simultaneous connections</a:t>
          </a:r>
          <a:endParaRPr lang="en-US" sz="1400" dirty="0"/>
        </a:p>
      </dgm:t>
    </dgm:pt>
    <dgm:pt modelId="{FAB6FB92-B879-45C8-85B8-95D1AF7C506F}" type="parTrans" cxnId="{0F7F9AB6-960C-49C0-AD36-07DE36ABA9BC}">
      <dgm:prSet/>
      <dgm:spPr/>
      <dgm:t>
        <a:bodyPr/>
        <a:lstStyle/>
        <a:p>
          <a:endParaRPr lang="en-US" sz="1200"/>
        </a:p>
      </dgm:t>
    </dgm:pt>
    <dgm:pt modelId="{2C6BCA6F-102B-447F-A90A-C3EA14352FDC}" type="sibTrans" cxnId="{0F7F9AB6-960C-49C0-AD36-07DE36ABA9BC}">
      <dgm:prSet/>
      <dgm:spPr/>
      <dgm:t>
        <a:bodyPr/>
        <a:lstStyle/>
        <a:p>
          <a:endParaRPr lang="en-US" sz="1200"/>
        </a:p>
      </dgm:t>
    </dgm:pt>
    <dgm:pt modelId="{357550D0-011E-4B66-A52D-2764EE5A72EE}">
      <dgm:prSet custT="1"/>
      <dgm:spPr/>
      <dgm:t>
        <a:bodyPr/>
        <a:lstStyle/>
        <a:p>
          <a:pPr rtl="0"/>
          <a:r>
            <a:rPr lang="en-US" sz="1400" dirty="0" smtClean="0"/>
            <a:t>Open APIs</a:t>
          </a:r>
          <a:endParaRPr lang="en-US" sz="1400" dirty="0"/>
        </a:p>
      </dgm:t>
    </dgm:pt>
    <dgm:pt modelId="{ED93537A-F568-46E9-B004-6B2F6F6C80E0}" type="parTrans" cxnId="{3989C12C-E8E5-48D0-88FF-8B4DF2715B76}">
      <dgm:prSet/>
      <dgm:spPr/>
      <dgm:t>
        <a:bodyPr/>
        <a:lstStyle/>
        <a:p>
          <a:endParaRPr lang="en-US" sz="1200"/>
        </a:p>
      </dgm:t>
    </dgm:pt>
    <dgm:pt modelId="{7CD6F3FD-CA95-4F2F-81CD-2E3E628A09BE}" type="sibTrans" cxnId="{3989C12C-E8E5-48D0-88FF-8B4DF2715B76}">
      <dgm:prSet/>
      <dgm:spPr/>
      <dgm:t>
        <a:bodyPr/>
        <a:lstStyle/>
        <a:p>
          <a:endParaRPr lang="en-US" sz="1200"/>
        </a:p>
      </dgm:t>
    </dgm:pt>
    <dgm:pt modelId="{77B237C9-BCF9-4012-9378-6A399CC82922}">
      <dgm:prSet custT="1"/>
      <dgm:spPr/>
      <dgm:t>
        <a:bodyPr/>
        <a:lstStyle/>
        <a:p>
          <a:pPr rtl="0"/>
          <a:r>
            <a:rPr lang="en-US" sz="1800" b="1" dirty="0" smtClean="0"/>
            <a:t>Capacity &amp; Coverage:</a:t>
          </a:r>
          <a:endParaRPr lang="en-US" sz="1800" b="1" dirty="0"/>
        </a:p>
      </dgm:t>
    </dgm:pt>
    <dgm:pt modelId="{638E8ADF-F918-49A2-B726-978E41D01952}" type="parTrans" cxnId="{3AC72237-013B-4932-8907-4D582D840D42}">
      <dgm:prSet/>
      <dgm:spPr/>
      <dgm:t>
        <a:bodyPr/>
        <a:lstStyle/>
        <a:p>
          <a:endParaRPr lang="en-US" sz="1200"/>
        </a:p>
      </dgm:t>
    </dgm:pt>
    <dgm:pt modelId="{FFF65542-F106-4A31-9BB8-7B94DF83C3B2}" type="sibTrans" cxnId="{3AC72237-013B-4932-8907-4D582D840D42}">
      <dgm:prSet/>
      <dgm:spPr/>
      <dgm:t>
        <a:bodyPr/>
        <a:lstStyle/>
        <a:p>
          <a:endParaRPr lang="en-US" sz="1200"/>
        </a:p>
      </dgm:t>
    </dgm:pt>
    <dgm:pt modelId="{B4C31242-8C04-4086-BB39-1E7BB686AD64}">
      <dgm:prSet custT="1"/>
      <dgm:spPr/>
      <dgm:t>
        <a:bodyPr/>
        <a:lstStyle/>
        <a:p>
          <a:pPr rtl="0"/>
          <a:r>
            <a:rPr lang="en-US" sz="1400" dirty="0" smtClean="0"/>
            <a:t>Single reader can receive signals from up to </a:t>
          </a:r>
          <a:r>
            <a:rPr lang="en-US" sz="1400" u="sng" dirty="0" smtClean="0"/>
            <a:t>20</a:t>
          </a:r>
          <a:r>
            <a:rPr lang="en-US" sz="1400" dirty="0" smtClean="0"/>
            <a:t> tags simultaneously</a:t>
          </a:r>
          <a:endParaRPr lang="en-US" sz="1400" dirty="0"/>
        </a:p>
      </dgm:t>
    </dgm:pt>
    <dgm:pt modelId="{61F4EEE9-1CA0-4B3A-AC6C-6B354B7A91B1}" type="parTrans" cxnId="{E0087072-2841-42B5-B005-94D0AA8A10DE}">
      <dgm:prSet/>
      <dgm:spPr/>
      <dgm:t>
        <a:bodyPr/>
        <a:lstStyle/>
        <a:p>
          <a:endParaRPr lang="en-US" sz="1200"/>
        </a:p>
      </dgm:t>
    </dgm:pt>
    <dgm:pt modelId="{CCE68E61-5451-4874-9482-EA1FB2EC4DFE}" type="sibTrans" cxnId="{E0087072-2841-42B5-B005-94D0AA8A10DE}">
      <dgm:prSet/>
      <dgm:spPr/>
      <dgm:t>
        <a:bodyPr/>
        <a:lstStyle/>
        <a:p>
          <a:endParaRPr lang="en-US" sz="1200"/>
        </a:p>
      </dgm:t>
    </dgm:pt>
    <dgm:pt modelId="{0FC1619A-2890-49D8-84FC-2D4F4B653AD7}">
      <dgm:prSet custT="1"/>
      <dgm:spPr/>
      <dgm:t>
        <a:bodyPr/>
        <a:lstStyle/>
        <a:p>
          <a:pPr rtl="0"/>
          <a:endParaRPr lang="en-US" sz="1600" dirty="0"/>
        </a:p>
      </dgm:t>
    </dgm:pt>
    <dgm:pt modelId="{320A04A4-4C62-43F7-9196-382D3640E356}" type="parTrans" cxnId="{97EEFDCC-C219-4C07-B6E3-E1A39CACF589}">
      <dgm:prSet/>
      <dgm:spPr/>
      <dgm:t>
        <a:bodyPr/>
        <a:lstStyle/>
        <a:p>
          <a:endParaRPr lang="en-US" sz="1200"/>
        </a:p>
      </dgm:t>
    </dgm:pt>
    <dgm:pt modelId="{2D4A515A-7C3F-45A3-B1D6-4DCD22798B66}" type="sibTrans" cxnId="{97EEFDCC-C219-4C07-B6E3-E1A39CACF589}">
      <dgm:prSet/>
      <dgm:spPr/>
      <dgm:t>
        <a:bodyPr/>
        <a:lstStyle/>
        <a:p>
          <a:endParaRPr lang="en-US" sz="1200"/>
        </a:p>
      </dgm:t>
    </dgm:pt>
    <dgm:pt modelId="{931C0321-8EAE-E340-BFE8-C34A72F6BEB3}">
      <dgm:prSet custT="1"/>
      <dgm:spPr/>
      <dgm:t>
        <a:bodyPr/>
        <a:lstStyle/>
        <a:p>
          <a:pPr rtl="0"/>
          <a:r>
            <a:rPr lang="en-US" sz="1400" dirty="0" smtClean="0"/>
            <a:t>Typically covers:</a:t>
          </a:r>
          <a:endParaRPr lang="en-US" sz="1400" dirty="0"/>
        </a:p>
      </dgm:t>
    </dgm:pt>
    <dgm:pt modelId="{4DE257C3-6D18-304E-8FEA-2F1F59D98560}" type="parTrans" cxnId="{BE88186F-AADF-994F-9054-077D9233DD80}">
      <dgm:prSet/>
      <dgm:spPr/>
      <dgm:t>
        <a:bodyPr/>
        <a:lstStyle/>
        <a:p>
          <a:endParaRPr lang="en-US" sz="1400"/>
        </a:p>
      </dgm:t>
    </dgm:pt>
    <dgm:pt modelId="{BAD412CA-7C6D-FA4C-B7A2-ABA0CF0AC425}" type="sibTrans" cxnId="{BE88186F-AADF-994F-9054-077D9233DD80}">
      <dgm:prSet/>
      <dgm:spPr/>
      <dgm:t>
        <a:bodyPr/>
        <a:lstStyle/>
        <a:p>
          <a:endParaRPr lang="en-US" sz="1400"/>
        </a:p>
      </dgm:t>
    </dgm:pt>
    <dgm:pt modelId="{AAE3F8D7-D30D-3B4E-B853-B8107C182AE2}">
      <dgm:prSet custT="1"/>
      <dgm:spPr/>
      <dgm:t>
        <a:bodyPr/>
        <a:lstStyle/>
        <a:p>
          <a:pPr rtl="0"/>
          <a:r>
            <a:rPr lang="en-US" sz="1400" dirty="0" smtClean="0"/>
            <a:t>75 feet </a:t>
          </a:r>
          <a:r>
            <a:rPr lang="en-US" sz="1400" dirty="0" err="1" smtClean="0"/>
            <a:t>LoS</a:t>
          </a:r>
          <a:r>
            <a:rPr lang="en-US" sz="1400" dirty="0" smtClean="0"/>
            <a:t> or 17,000 square feet in open space</a:t>
          </a:r>
          <a:endParaRPr lang="en-US" sz="1400" dirty="0"/>
        </a:p>
      </dgm:t>
    </dgm:pt>
    <dgm:pt modelId="{F87DECC8-8C69-B74D-A7EB-2377C7A4841F}" type="parTrans" cxnId="{1B1B109B-5E78-4E4A-AF32-D06CF3CCADAA}">
      <dgm:prSet/>
      <dgm:spPr/>
      <dgm:t>
        <a:bodyPr/>
        <a:lstStyle/>
        <a:p>
          <a:endParaRPr lang="en-US" sz="1400"/>
        </a:p>
      </dgm:t>
    </dgm:pt>
    <dgm:pt modelId="{372D9CD6-C7D9-D747-9D6D-4DEF1484DA7B}" type="sibTrans" cxnId="{1B1B109B-5E78-4E4A-AF32-D06CF3CCADAA}">
      <dgm:prSet/>
      <dgm:spPr/>
      <dgm:t>
        <a:bodyPr/>
        <a:lstStyle/>
        <a:p>
          <a:endParaRPr lang="en-US" sz="1400"/>
        </a:p>
      </dgm:t>
    </dgm:pt>
    <dgm:pt modelId="{78031B0C-A131-1E44-BB5A-81377DFDF57C}">
      <dgm:prSet custT="1"/>
      <dgm:spPr/>
      <dgm:t>
        <a:bodyPr/>
        <a:lstStyle/>
        <a:p>
          <a:pPr rtl="0"/>
          <a:r>
            <a:rPr lang="en-US" sz="1800" b="1" dirty="0" smtClean="0"/>
            <a:t>EM Bundle List Price = US $849.00</a:t>
          </a:r>
        </a:p>
        <a:p>
          <a:pPr rtl="0"/>
          <a:r>
            <a:rPr lang="en-US" sz="1800" b="1" dirty="0" smtClean="0"/>
            <a:t>Contents:</a:t>
          </a:r>
          <a:endParaRPr lang="en-US" sz="1800" b="1" dirty="0"/>
        </a:p>
      </dgm:t>
    </dgm:pt>
    <dgm:pt modelId="{2070A76E-FC87-2248-A65B-69F70C8673B7}" type="parTrans" cxnId="{03CB977F-A148-1C44-9448-FEC0FE03CCC4}">
      <dgm:prSet/>
      <dgm:spPr/>
      <dgm:t>
        <a:bodyPr/>
        <a:lstStyle/>
        <a:p>
          <a:endParaRPr lang="en-US" sz="1400"/>
        </a:p>
      </dgm:t>
    </dgm:pt>
    <dgm:pt modelId="{E8DF0525-B86A-6840-9E5D-CB7AB8070EF5}" type="sibTrans" cxnId="{03CB977F-A148-1C44-9448-FEC0FE03CCC4}">
      <dgm:prSet/>
      <dgm:spPr/>
      <dgm:t>
        <a:bodyPr/>
        <a:lstStyle/>
        <a:p>
          <a:endParaRPr lang="en-US" sz="1400"/>
        </a:p>
      </dgm:t>
    </dgm:pt>
    <dgm:pt modelId="{5990D528-0667-1648-B0CA-F024AAB8926D}">
      <dgm:prSet custT="1"/>
      <dgm:spPr/>
      <dgm:t>
        <a:bodyPr/>
        <a:lstStyle/>
        <a:p>
          <a:pPr rtl="0"/>
          <a:r>
            <a:rPr lang="en-US" sz="1400" dirty="0" smtClean="0"/>
            <a:t>1 M240 Reader</a:t>
          </a:r>
          <a:endParaRPr lang="en-US" sz="1400" dirty="0"/>
        </a:p>
      </dgm:t>
    </dgm:pt>
    <dgm:pt modelId="{D64AE859-7BA2-C64C-9F99-767749D46B2B}" type="parTrans" cxnId="{80D983B0-1527-D441-8F1B-6D09AE835E52}">
      <dgm:prSet/>
      <dgm:spPr/>
      <dgm:t>
        <a:bodyPr/>
        <a:lstStyle/>
        <a:p>
          <a:endParaRPr lang="en-US" sz="1400"/>
        </a:p>
      </dgm:t>
    </dgm:pt>
    <dgm:pt modelId="{CE10EB16-7471-3245-9704-9FBC41437642}" type="sibTrans" cxnId="{80D983B0-1527-D441-8F1B-6D09AE835E52}">
      <dgm:prSet/>
      <dgm:spPr/>
      <dgm:t>
        <a:bodyPr/>
        <a:lstStyle/>
        <a:p>
          <a:endParaRPr lang="en-US" sz="1400"/>
        </a:p>
      </dgm:t>
    </dgm:pt>
    <dgm:pt modelId="{A2F840B2-5FFD-6A45-B374-DB139A150DF3}">
      <dgm:prSet custT="1"/>
      <dgm:spPr/>
      <dgm:t>
        <a:bodyPr/>
        <a:lstStyle/>
        <a:p>
          <a:pPr rtl="0"/>
          <a:r>
            <a:rPr lang="en-US" sz="1400" dirty="0" smtClean="0"/>
            <a:t>2 R155 Temperature &amp; Humidity Sensor Tags</a:t>
          </a:r>
          <a:endParaRPr lang="en-US" sz="1400" dirty="0"/>
        </a:p>
      </dgm:t>
    </dgm:pt>
    <dgm:pt modelId="{6B0EED52-7D6D-A441-9968-5D6A477AB80C}" type="parTrans" cxnId="{E81D492B-50D2-F647-B260-FFEA08544515}">
      <dgm:prSet/>
      <dgm:spPr/>
      <dgm:t>
        <a:bodyPr/>
        <a:lstStyle/>
        <a:p>
          <a:endParaRPr lang="en-US" sz="1400"/>
        </a:p>
      </dgm:t>
    </dgm:pt>
    <dgm:pt modelId="{54D1A494-BF76-5047-B0E5-F52D01E89E8D}" type="sibTrans" cxnId="{E81D492B-50D2-F647-B260-FFEA08544515}">
      <dgm:prSet/>
      <dgm:spPr/>
      <dgm:t>
        <a:bodyPr/>
        <a:lstStyle/>
        <a:p>
          <a:endParaRPr lang="en-US" sz="1400"/>
        </a:p>
      </dgm:t>
    </dgm:pt>
    <dgm:pt modelId="{FCFDAE23-BB57-0C43-9698-8A97BE13422D}">
      <dgm:prSet custT="1"/>
      <dgm:spPr/>
      <dgm:t>
        <a:bodyPr/>
        <a:lstStyle/>
        <a:p>
          <a:pPr rtl="0"/>
          <a:r>
            <a:rPr lang="en-US" sz="1400" dirty="0" smtClean="0"/>
            <a:t>1 R150 Temperature Sensor Tag</a:t>
          </a:r>
          <a:endParaRPr lang="en-US" sz="1400" dirty="0"/>
        </a:p>
      </dgm:t>
    </dgm:pt>
    <dgm:pt modelId="{D6419C4A-C034-D94F-9F0B-80949D9AFB9D}" type="parTrans" cxnId="{36413259-ECD0-8442-8251-541B9B56700B}">
      <dgm:prSet/>
      <dgm:spPr/>
      <dgm:t>
        <a:bodyPr/>
        <a:lstStyle/>
        <a:p>
          <a:endParaRPr lang="en-US" sz="1400"/>
        </a:p>
      </dgm:t>
    </dgm:pt>
    <dgm:pt modelId="{A3833B66-9947-4B4A-A44E-5D73C20E3955}" type="sibTrans" cxnId="{36413259-ECD0-8442-8251-541B9B56700B}">
      <dgm:prSet/>
      <dgm:spPr/>
      <dgm:t>
        <a:bodyPr/>
        <a:lstStyle/>
        <a:p>
          <a:endParaRPr lang="en-US" sz="1400"/>
        </a:p>
      </dgm:t>
    </dgm:pt>
    <dgm:pt modelId="{3AE88E9F-D533-BA4A-A3D8-C45C02145BD1}">
      <dgm:prSet custT="1"/>
      <dgm:spPr/>
      <dgm:t>
        <a:bodyPr/>
        <a:lstStyle/>
        <a:p>
          <a:pPr rtl="0"/>
          <a:r>
            <a:rPr lang="en-US" sz="1400" dirty="0" smtClean="0"/>
            <a:t>1 R120 Door Position Sensor Tag</a:t>
          </a:r>
          <a:endParaRPr lang="en-US" sz="1400" dirty="0"/>
        </a:p>
      </dgm:t>
    </dgm:pt>
    <dgm:pt modelId="{6CAE2C26-AC07-184B-800E-05E65BE0098C}" type="parTrans" cxnId="{108573C1-6A45-E24B-8762-76F98E4F2107}">
      <dgm:prSet/>
      <dgm:spPr/>
      <dgm:t>
        <a:bodyPr/>
        <a:lstStyle/>
        <a:p>
          <a:endParaRPr lang="en-US" sz="1400"/>
        </a:p>
      </dgm:t>
    </dgm:pt>
    <dgm:pt modelId="{28F751B0-2E0E-D44C-B7C3-4FBEBCED78C2}" type="sibTrans" cxnId="{108573C1-6A45-E24B-8762-76F98E4F2107}">
      <dgm:prSet/>
      <dgm:spPr/>
      <dgm:t>
        <a:bodyPr/>
        <a:lstStyle/>
        <a:p>
          <a:endParaRPr lang="en-US" sz="1400"/>
        </a:p>
      </dgm:t>
    </dgm:pt>
    <dgm:pt modelId="{C81C40C4-274E-4824-96C0-27221FFF3772}" type="pres">
      <dgm:prSet presAssocID="{FF096802-75CC-42A4-B3BB-7AFD5CC696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107846-06DC-4487-9002-31CFAA63AF8C}" type="pres">
      <dgm:prSet presAssocID="{D4DF66E7-EBE4-4FCB-B2F1-F145BB250F45}" presName="parentText" presStyleLbl="node1" presStyleIdx="0" presStyleCnt="3" custScaleY="5989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387068-E5E5-40A7-BD79-A71AB1FD8F8A}" type="pres">
      <dgm:prSet presAssocID="{D4DF66E7-EBE4-4FCB-B2F1-F145BB250F45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6249DE-91B2-4476-B033-228D8CA34F57}" type="pres">
      <dgm:prSet presAssocID="{77B237C9-BCF9-4012-9378-6A399CC82922}" presName="parentText" presStyleLbl="node1" presStyleIdx="1" presStyleCnt="3" custScaleY="58609" custLinFactNeighborY="-2500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0364E1-6B8B-4A30-A9BE-6943DA874963}" type="pres">
      <dgm:prSet presAssocID="{77B237C9-BCF9-4012-9378-6A399CC82922}" presName="childText" presStyleLbl="revTx" presStyleIdx="1" presStyleCnt="3" custLinFactNeighborY="-151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7F40CA-1D7D-DE4B-A5B9-048FB1335BAA}" type="pres">
      <dgm:prSet presAssocID="{78031B0C-A131-1E44-BB5A-81377DFDF57C}" presName="parentText" presStyleLbl="node1" presStyleIdx="2" presStyleCnt="3" custLinFactNeighborY="-109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C00AE-AB60-1745-BC42-0D75B21342FB}" type="pres">
      <dgm:prSet presAssocID="{78031B0C-A131-1E44-BB5A-81377DFDF57C}" presName="childText" presStyleLbl="revTx" presStyleIdx="2" presStyleCnt="3" custLinFactNeighborY="-106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EEFDCC-C219-4C07-B6E3-E1A39CACF589}" srcId="{D4DF66E7-EBE4-4FCB-B2F1-F145BB250F45}" destId="{0FC1619A-2890-49D8-84FC-2D4F4B653AD7}" srcOrd="5" destOrd="0" parTransId="{320A04A4-4C62-43F7-9196-382D3640E356}" sibTransId="{2D4A515A-7C3F-45A3-B1D6-4DCD22798B66}"/>
    <dgm:cxn modelId="{0F7F9AB6-960C-49C0-AD36-07DE36ABA9BC}" srcId="{D4DF66E7-EBE4-4FCB-B2F1-F145BB250F45}" destId="{4D5E0051-4A50-488F-9632-AA76D07AD331}" srcOrd="3" destOrd="0" parTransId="{FAB6FB92-B879-45C8-85B8-95D1AF7C506F}" sibTransId="{2C6BCA6F-102B-447F-A90A-C3EA14352FDC}"/>
    <dgm:cxn modelId="{FCD94D91-20E3-3B4B-8924-E0D8D64A04B4}" type="presOf" srcId="{5990D528-0667-1648-B0CA-F024AAB8926D}" destId="{721C00AE-AB60-1745-BC42-0D75B21342FB}" srcOrd="0" destOrd="0" presId="urn:microsoft.com/office/officeart/2005/8/layout/vList2"/>
    <dgm:cxn modelId="{04B9D518-0D19-DF40-9CDA-7CFB01FB9198}" type="presOf" srcId="{FF096802-75CC-42A4-B3BB-7AFD5CC696B3}" destId="{C81C40C4-274E-4824-96C0-27221FFF3772}" srcOrd="0" destOrd="0" presId="urn:microsoft.com/office/officeart/2005/8/layout/vList2"/>
    <dgm:cxn modelId="{63D34938-47E4-3E47-9CB4-9ADE792A7599}" type="presOf" srcId="{DD816111-7BD7-45A0-94D6-0B011F85D238}" destId="{59387068-E5E5-40A7-BD79-A71AB1FD8F8A}" srcOrd="0" destOrd="1" presId="urn:microsoft.com/office/officeart/2005/8/layout/vList2"/>
    <dgm:cxn modelId="{C7CC6E8E-25C2-E146-998E-E0B7A2E16A7F}" type="presOf" srcId="{D4DF66E7-EBE4-4FCB-B2F1-F145BB250F45}" destId="{43107846-06DC-4487-9002-31CFAA63AF8C}" srcOrd="0" destOrd="0" presId="urn:microsoft.com/office/officeart/2005/8/layout/vList2"/>
    <dgm:cxn modelId="{E81D492B-50D2-F647-B260-FFEA08544515}" srcId="{78031B0C-A131-1E44-BB5A-81377DFDF57C}" destId="{A2F840B2-5FFD-6A45-B374-DB139A150DF3}" srcOrd="1" destOrd="0" parTransId="{6B0EED52-7D6D-A441-9968-5D6A477AB80C}" sibTransId="{54D1A494-BF76-5047-B0E5-F52D01E89E8D}"/>
    <dgm:cxn modelId="{D300EA63-A7E4-5142-A328-371E50A144DC}" type="presOf" srcId="{4D5E0051-4A50-488F-9632-AA76D07AD331}" destId="{59387068-E5E5-40A7-BD79-A71AB1FD8F8A}" srcOrd="0" destOrd="3" presId="urn:microsoft.com/office/officeart/2005/8/layout/vList2"/>
    <dgm:cxn modelId="{EF2347F5-63BC-BD49-B277-872DC1D4CB65}" type="presOf" srcId="{78031B0C-A131-1E44-BB5A-81377DFDF57C}" destId="{3A7F40CA-1D7D-DE4B-A5B9-048FB1335BAA}" srcOrd="0" destOrd="0" presId="urn:microsoft.com/office/officeart/2005/8/layout/vList2"/>
    <dgm:cxn modelId="{3989C12C-E8E5-48D0-88FF-8B4DF2715B76}" srcId="{D4DF66E7-EBE4-4FCB-B2F1-F145BB250F45}" destId="{357550D0-011E-4B66-A52D-2764EE5A72EE}" srcOrd="4" destOrd="0" parTransId="{ED93537A-F568-46E9-B004-6B2F6F6C80E0}" sibTransId="{7CD6F3FD-CA95-4F2F-81CD-2E3E628A09BE}"/>
    <dgm:cxn modelId="{27C74B6A-B10C-4E45-A8E6-76334D466FCE}" type="presOf" srcId="{2431056F-9C79-4769-B0B4-E3B68F7F4BD3}" destId="{59387068-E5E5-40A7-BD79-A71AB1FD8F8A}" srcOrd="0" destOrd="2" presId="urn:microsoft.com/office/officeart/2005/8/layout/vList2"/>
    <dgm:cxn modelId="{09F2BB30-65D1-D34C-9D9C-70C1C1B66A59}" type="presOf" srcId="{3AE88E9F-D533-BA4A-A3D8-C45C02145BD1}" destId="{721C00AE-AB60-1745-BC42-0D75B21342FB}" srcOrd="0" destOrd="3" presId="urn:microsoft.com/office/officeart/2005/8/layout/vList2"/>
    <dgm:cxn modelId="{03CB977F-A148-1C44-9448-FEC0FE03CCC4}" srcId="{FF096802-75CC-42A4-B3BB-7AFD5CC696B3}" destId="{78031B0C-A131-1E44-BB5A-81377DFDF57C}" srcOrd="2" destOrd="0" parTransId="{2070A76E-FC87-2248-A65B-69F70C8673B7}" sibTransId="{E8DF0525-B86A-6840-9E5D-CB7AB8070EF5}"/>
    <dgm:cxn modelId="{1B1B109B-5E78-4E4A-AF32-D06CF3CCADAA}" srcId="{931C0321-8EAE-E340-BFE8-C34A72F6BEB3}" destId="{AAE3F8D7-D30D-3B4E-B853-B8107C182AE2}" srcOrd="0" destOrd="0" parTransId="{F87DECC8-8C69-B74D-A7EB-2377C7A4841F}" sibTransId="{372D9CD6-C7D9-D747-9D6D-4DEF1484DA7B}"/>
    <dgm:cxn modelId="{7DD7A639-3BC7-47B1-BE24-7729461CD9B3}" srcId="{FF096802-75CC-42A4-B3BB-7AFD5CC696B3}" destId="{D4DF66E7-EBE4-4FCB-B2F1-F145BB250F45}" srcOrd="0" destOrd="0" parTransId="{07EE9848-F775-405E-A8F5-983B63887575}" sibTransId="{BC398C37-6EF3-44E5-8BD7-27511F8A8F15}"/>
    <dgm:cxn modelId="{80D983B0-1527-D441-8F1B-6D09AE835E52}" srcId="{78031B0C-A131-1E44-BB5A-81377DFDF57C}" destId="{5990D528-0667-1648-B0CA-F024AAB8926D}" srcOrd="0" destOrd="0" parTransId="{D64AE859-7BA2-C64C-9F99-767749D46B2B}" sibTransId="{CE10EB16-7471-3245-9704-9FBC41437642}"/>
    <dgm:cxn modelId="{814E1A3A-8ADE-E846-A698-0E2135F8162F}" type="presOf" srcId="{B4C31242-8C04-4086-BB39-1E7BB686AD64}" destId="{310364E1-6B8B-4A30-A9BE-6943DA874963}" srcOrd="0" destOrd="0" presId="urn:microsoft.com/office/officeart/2005/8/layout/vList2"/>
    <dgm:cxn modelId="{3AC72237-013B-4932-8907-4D582D840D42}" srcId="{FF096802-75CC-42A4-B3BB-7AFD5CC696B3}" destId="{77B237C9-BCF9-4012-9378-6A399CC82922}" srcOrd="1" destOrd="0" parTransId="{638E8ADF-F918-49A2-B726-978E41D01952}" sibTransId="{FFF65542-F106-4A31-9BB8-7B94DF83C3B2}"/>
    <dgm:cxn modelId="{237FCC1B-8F7F-D14B-BD54-08EE14E640FB}" type="presOf" srcId="{357550D0-011E-4B66-A52D-2764EE5A72EE}" destId="{59387068-E5E5-40A7-BD79-A71AB1FD8F8A}" srcOrd="0" destOrd="4" presId="urn:microsoft.com/office/officeart/2005/8/layout/vList2"/>
    <dgm:cxn modelId="{E7343C3B-FC83-2149-BA15-13E2308C9546}" type="presOf" srcId="{0FC1619A-2890-49D8-84FC-2D4F4B653AD7}" destId="{59387068-E5E5-40A7-BD79-A71AB1FD8F8A}" srcOrd="0" destOrd="5" presId="urn:microsoft.com/office/officeart/2005/8/layout/vList2"/>
    <dgm:cxn modelId="{E028097A-B4C1-46B9-9E5F-9E6B1E90A340}" srcId="{D4DF66E7-EBE4-4FCB-B2F1-F145BB250F45}" destId="{2431056F-9C79-4769-B0B4-E3B68F7F4BD3}" srcOrd="2" destOrd="0" parTransId="{044405DA-9236-4E22-A4AB-846F3AA27B97}" sibTransId="{56EF6E3D-566B-429E-AA42-64A12F84AD01}"/>
    <dgm:cxn modelId="{E0087072-2841-42B5-B005-94D0AA8A10DE}" srcId="{77B237C9-BCF9-4012-9378-6A399CC82922}" destId="{B4C31242-8C04-4086-BB39-1E7BB686AD64}" srcOrd="0" destOrd="0" parTransId="{61F4EEE9-1CA0-4B3A-AC6C-6B354B7A91B1}" sibTransId="{CCE68E61-5451-4874-9482-EA1FB2EC4DFE}"/>
    <dgm:cxn modelId="{F278EB8F-2CD3-EE40-9C6E-4C63B5DCEFE7}" type="presOf" srcId="{A2F840B2-5FFD-6A45-B374-DB139A150DF3}" destId="{721C00AE-AB60-1745-BC42-0D75B21342FB}" srcOrd="0" destOrd="1" presId="urn:microsoft.com/office/officeart/2005/8/layout/vList2"/>
    <dgm:cxn modelId="{108573C1-6A45-E24B-8762-76F98E4F2107}" srcId="{78031B0C-A131-1E44-BB5A-81377DFDF57C}" destId="{3AE88E9F-D533-BA4A-A3D8-C45C02145BD1}" srcOrd="3" destOrd="0" parTransId="{6CAE2C26-AC07-184B-800E-05E65BE0098C}" sibTransId="{28F751B0-2E0E-D44C-B7C3-4FBEBCED78C2}"/>
    <dgm:cxn modelId="{BD631164-93FC-DF40-9CED-F373BB4707B6}" type="presOf" srcId="{AAE3F8D7-D30D-3B4E-B853-B8107C182AE2}" destId="{310364E1-6B8B-4A30-A9BE-6943DA874963}" srcOrd="0" destOrd="2" presId="urn:microsoft.com/office/officeart/2005/8/layout/vList2"/>
    <dgm:cxn modelId="{C4A1B496-766C-4248-9F6D-2F0F4D9A652E}" srcId="{D4DF66E7-EBE4-4FCB-B2F1-F145BB250F45}" destId="{DD816111-7BD7-45A0-94D6-0B011F85D238}" srcOrd="1" destOrd="0" parTransId="{F747C780-3BDC-4829-9517-501BC12BAC71}" sibTransId="{C675F32B-E1F7-4052-9168-30222DF28D06}"/>
    <dgm:cxn modelId="{B86C7F4A-C795-C742-9251-51168B42857B}" type="presOf" srcId="{77B237C9-BCF9-4012-9378-6A399CC82922}" destId="{7B6249DE-91B2-4476-B033-228D8CA34F57}" srcOrd="0" destOrd="0" presId="urn:microsoft.com/office/officeart/2005/8/layout/vList2"/>
    <dgm:cxn modelId="{4949DE22-D327-4E7D-9661-BDAEDD68ED24}" srcId="{D4DF66E7-EBE4-4FCB-B2F1-F145BB250F45}" destId="{7ACC4043-A7E9-4B00-8B8E-D65B177C50BA}" srcOrd="0" destOrd="0" parTransId="{3CC94E59-462E-4281-9A8B-4A3ADFCA5098}" sibTransId="{6C796AED-5492-4A86-9043-A6E4DCFF3DF3}"/>
    <dgm:cxn modelId="{36413259-ECD0-8442-8251-541B9B56700B}" srcId="{78031B0C-A131-1E44-BB5A-81377DFDF57C}" destId="{FCFDAE23-BB57-0C43-9698-8A97BE13422D}" srcOrd="2" destOrd="0" parTransId="{D6419C4A-C034-D94F-9F0B-80949D9AFB9D}" sibTransId="{A3833B66-9947-4B4A-A44E-5D73C20E3955}"/>
    <dgm:cxn modelId="{BE88186F-AADF-994F-9054-077D9233DD80}" srcId="{77B237C9-BCF9-4012-9378-6A399CC82922}" destId="{931C0321-8EAE-E340-BFE8-C34A72F6BEB3}" srcOrd="1" destOrd="0" parTransId="{4DE257C3-6D18-304E-8FEA-2F1F59D98560}" sibTransId="{BAD412CA-7C6D-FA4C-B7A2-ABA0CF0AC425}"/>
    <dgm:cxn modelId="{2BC68AFD-D4AE-E24F-8E49-CCBF32CB297D}" type="presOf" srcId="{7ACC4043-A7E9-4B00-8B8E-D65B177C50BA}" destId="{59387068-E5E5-40A7-BD79-A71AB1FD8F8A}" srcOrd="0" destOrd="0" presId="urn:microsoft.com/office/officeart/2005/8/layout/vList2"/>
    <dgm:cxn modelId="{11CD6244-3AA6-5A49-970A-E1B95A1899A5}" type="presOf" srcId="{FCFDAE23-BB57-0C43-9698-8A97BE13422D}" destId="{721C00AE-AB60-1745-BC42-0D75B21342FB}" srcOrd="0" destOrd="2" presId="urn:microsoft.com/office/officeart/2005/8/layout/vList2"/>
    <dgm:cxn modelId="{205FAE07-D10D-444B-8A28-8134A19AE895}" type="presOf" srcId="{931C0321-8EAE-E340-BFE8-C34A72F6BEB3}" destId="{310364E1-6B8B-4A30-A9BE-6943DA874963}" srcOrd="0" destOrd="1" presId="urn:microsoft.com/office/officeart/2005/8/layout/vList2"/>
    <dgm:cxn modelId="{38FA5791-848D-0D4A-9B78-0554192BB267}" type="presParOf" srcId="{C81C40C4-274E-4824-96C0-27221FFF3772}" destId="{43107846-06DC-4487-9002-31CFAA63AF8C}" srcOrd="0" destOrd="0" presId="urn:microsoft.com/office/officeart/2005/8/layout/vList2"/>
    <dgm:cxn modelId="{1091B903-B67C-0E4E-974F-1D4040B7DF9F}" type="presParOf" srcId="{C81C40C4-274E-4824-96C0-27221FFF3772}" destId="{59387068-E5E5-40A7-BD79-A71AB1FD8F8A}" srcOrd="1" destOrd="0" presId="urn:microsoft.com/office/officeart/2005/8/layout/vList2"/>
    <dgm:cxn modelId="{6D2F5D3E-0365-D849-8368-1F478248B63C}" type="presParOf" srcId="{C81C40C4-274E-4824-96C0-27221FFF3772}" destId="{7B6249DE-91B2-4476-B033-228D8CA34F57}" srcOrd="2" destOrd="0" presId="urn:microsoft.com/office/officeart/2005/8/layout/vList2"/>
    <dgm:cxn modelId="{9E368B2A-2870-EE4E-AC5B-020A4B90A53C}" type="presParOf" srcId="{C81C40C4-274E-4824-96C0-27221FFF3772}" destId="{310364E1-6B8B-4A30-A9BE-6943DA874963}" srcOrd="3" destOrd="0" presId="urn:microsoft.com/office/officeart/2005/8/layout/vList2"/>
    <dgm:cxn modelId="{1D82384D-7EFA-0D44-BA59-D0BBBDFCFA8B}" type="presParOf" srcId="{C81C40C4-274E-4824-96C0-27221FFF3772}" destId="{3A7F40CA-1D7D-DE4B-A5B9-048FB1335BAA}" srcOrd="4" destOrd="0" presId="urn:microsoft.com/office/officeart/2005/8/layout/vList2"/>
    <dgm:cxn modelId="{8387938E-BACC-E040-B1FD-7845A67A9870}" type="presParOf" srcId="{C81C40C4-274E-4824-96C0-27221FFF3772}" destId="{721C00AE-AB60-1745-BC42-0D75B21342F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17D7B10C-06C9-1C4F-B3E9-D388AD6E241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646666-579D-8C48-AE29-BEB39D740812}">
      <dgm:prSet/>
      <dgm:spPr/>
      <dgm:t>
        <a:bodyPr/>
        <a:lstStyle/>
        <a:p>
          <a:pPr rtl="0"/>
          <a:r>
            <a:rPr lang="en-US" dirty="0" smtClean="0"/>
            <a:t>A complex challenge of “Energy Usage vs. IT Reliability”</a:t>
          </a:r>
          <a:endParaRPr lang="en-US" dirty="0"/>
        </a:p>
      </dgm:t>
    </dgm:pt>
    <dgm:pt modelId="{23E36850-0B65-1747-8FC4-58AFB3A92F32}" type="parTrans" cxnId="{BD442E0E-EF79-724F-A95F-DC15ACFD6D2F}">
      <dgm:prSet/>
      <dgm:spPr/>
      <dgm:t>
        <a:bodyPr/>
        <a:lstStyle/>
        <a:p>
          <a:endParaRPr lang="en-US"/>
        </a:p>
      </dgm:t>
    </dgm:pt>
    <dgm:pt modelId="{3E8EBE51-5A8D-0540-A5A4-D28DDD41DCD0}" type="sibTrans" cxnId="{BD442E0E-EF79-724F-A95F-DC15ACFD6D2F}">
      <dgm:prSet/>
      <dgm:spPr/>
      <dgm:t>
        <a:bodyPr/>
        <a:lstStyle/>
        <a:p>
          <a:endParaRPr lang="en-US"/>
        </a:p>
      </dgm:t>
    </dgm:pt>
    <dgm:pt modelId="{96D38E92-AB99-2D4F-8D3E-3D05E51E144A}">
      <dgm:prSet/>
      <dgm:spPr/>
      <dgm:t>
        <a:bodyPr/>
        <a:lstStyle/>
        <a:p>
          <a:pPr rtl="0"/>
          <a:r>
            <a:rPr lang="en-US" smtClean="0"/>
            <a:t>Too hot and equipment reliability suffers</a:t>
          </a:r>
          <a:endParaRPr lang="en-US"/>
        </a:p>
      </dgm:t>
    </dgm:pt>
    <dgm:pt modelId="{6F4F1725-FF55-684A-9979-19B0DE76D86C}" type="parTrans" cxnId="{9AE0D8C0-9590-7545-8650-5F2C2A9118F9}">
      <dgm:prSet/>
      <dgm:spPr/>
      <dgm:t>
        <a:bodyPr/>
        <a:lstStyle/>
        <a:p>
          <a:endParaRPr lang="en-US"/>
        </a:p>
      </dgm:t>
    </dgm:pt>
    <dgm:pt modelId="{B924FAE0-ABB2-544D-B38E-AA21CDA6C4DD}" type="sibTrans" cxnId="{9AE0D8C0-9590-7545-8650-5F2C2A9118F9}">
      <dgm:prSet/>
      <dgm:spPr/>
      <dgm:t>
        <a:bodyPr/>
        <a:lstStyle/>
        <a:p>
          <a:endParaRPr lang="en-US"/>
        </a:p>
      </dgm:t>
    </dgm:pt>
    <dgm:pt modelId="{10FB296D-147C-384C-88D1-CFD056341D19}">
      <dgm:prSet/>
      <dgm:spPr/>
      <dgm:t>
        <a:bodyPr/>
        <a:lstStyle/>
        <a:p>
          <a:pPr rtl="0"/>
          <a:r>
            <a:rPr lang="en-US" dirty="0" smtClean="0"/>
            <a:t>Too cool and energy bills skyrocket</a:t>
          </a:r>
          <a:endParaRPr lang="en-US" dirty="0"/>
        </a:p>
      </dgm:t>
    </dgm:pt>
    <dgm:pt modelId="{663382DE-AAC7-D043-95F4-D2B5212B4EF3}" type="parTrans" cxnId="{DF9EC38F-A367-FA4F-89E2-26A0BB8814CD}">
      <dgm:prSet/>
      <dgm:spPr/>
      <dgm:t>
        <a:bodyPr/>
        <a:lstStyle/>
        <a:p>
          <a:endParaRPr lang="en-US"/>
        </a:p>
      </dgm:t>
    </dgm:pt>
    <dgm:pt modelId="{0017A7C9-3458-A143-811A-1D9994BEF1B8}" type="sibTrans" cxnId="{DF9EC38F-A367-FA4F-89E2-26A0BB8814CD}">
      <dgm:prSet/>
      <dgm:spPr/>
      <dgm:t>
        <a:bodyPr/>
        <a:lstStyle/>
        <a:p>
          <a:endParaRPr lang="en-US"/>
        </a:p>
      </dgm:t>
    </dgm:pt>
    <dgm:pt modelId="{009F38AB-7249-EA40-B080-8B61FFCB1592}">
      <dgm:prSet/>
      <dgm:spPr/>
      <dgm:t>
        <a:bodyPr/>
        <a:lstStyle/>
        <a:p>
          <a:pPr rtl="0"/>
          <a:r>
            <a:rPr lang="en-US" dirty="0" smtClean="0"/>
            <a:t>For every 1 degree F that rack air intake temperature is raised, 2% of the annual power costs can be saved</a:t>
          </a:r>
          <a:endParaRPr lang="en-US" dirty="0"/>
        </a:p>
      </dgm:t>
    </dgm:pt>
    <dgm:pt modelId="{65FFB394-B818-BB4E-85B1-C1C358F635A1}" type="parTrans" cxnId="{DB7B7061-0A46-964C-9EF6-8D518302FED1}">
      <dgm:prSet/>
      <dgm:spPr/>
      <dgm:t>
        <a:bodyPr/>
        <a:lstStyle/>
        <a:p>
          <a:endParaRPr lang="en-US"/>
        </a:p>
      </dgm:t>
    </dgm:pt>
    <dgm:pt modelId="{E6F024B2-AC95-9D4A-B6B3-9D244588996F}" type="sibTrans" cxnId="{DB7B7061-0A46-964C-9EF6-8D518302FED1}">
      <dgm:prSet/>
      <dgm:spPr/>
      <dgm:t>
        <a:bodyPr/>
        <a:lstStyle/>
        <a:p>
          <a:endParaRPr lang="en-US"/>
        </a:p>
      </dgm:t>
    </dgm:pt>
    <dgm:pt modelId="{9193E652-7CF4-3041-987C-E248A01FB513}">
      <dgm:prSet/>
      <dgm:spPr/>
      <dgm:t>
        <a:bodyPr/>
        <a:lstStyle/>
        <a:p>
          <a:pPr rtl="0"/>
          <a:r>
            <a:rPr lang="en-US" dirty="0" smtClean="0"/>
            <a:t>This complex challenge is an optimization problem</a:t>
          </a:r>
          <a:endParaRPr lang="en-US" dirty="0"/>
        </a:p>
      </dgm:t>
    </dgm:pt>
    <dgm:pt modelId="{B2378E58-A521-1842-B16A-A296A98101FC}" type="parTrans" cxnId="{94D99467-E0FA-8640-B1A5-7AA9FCB99754}">
      <dgm:prSet/>
      <dgm:spPr/>
      <dgm:t>
        <a:bodyPr/>
        <a:lstStyle/>
        <a:p>
          <a:endParaRPr lang="en-US"/>
        </a:p>
      </dgm:t>
    </dgm:pt>
    <dgm:pt modelId="{2F34C0AB-3E6C-314D-A454-15AD15F1907A}" type="sibTrans" cxnId="{94D99467-E0FA-8640-B1A5-7AA9FCB99754}">
      <dgm:prSet/>
      <dgm:spPr/>
      <dgm:t>
        <a:bodyPr/>
        <a:lstStyle/>
        <a:p>
          <a:endParaRPr lang="en-US"/>
        </a:p>
      </dgm:t>
    </dgm:pt>
    <dgm:pt modelId="{2DF63724-8250-B649-B44D-85D98D3A8564}">
      <dgm:prSet/>
      <dgm:spPr/>
      <dgm:t>
        <a:bodyPr/>
        <a:lstStyle/>
        <a:p>
          <a:pPr rtl="0"/>
          <a:r>
            <a:rPr lang="en-US" dirty="0" smtClean="0"/>
            <a:t>How to sustain optimal IT equipment reliability and not over cool the data center therefore wasting energy and money?</a:t>
          </a:r>
          <a:endParaRPr lang="en-US" dirty="0"/>
        </a:p>
      </dgm:t>
    </dgm:pt>
    <dgm:pt modelId="{9BC24A0E-34CF-9140-8A58-74CA35D94620}" type="parTrans" cxnId="{F83001B4-16DF-2E4A-A40D-4695A997BF38}">
      <dgm:prSet/>
      <dgm:spPr/>
      <dgm:t>
        <a:bodyPr/>
        <a:lstStyle/>
        <a:p>
          <a:endParaRPr lang="en-US"/>
        </a:p>
      </dgm:t>
    </dgm:pt>
    <dgm:pt modelId="{9262DF65-0A94-624E-B874-162B740D31DB}" type="sibTrans" cxnId="{F83001B4-16DF-2E4A-A40D-4695A997BF38}">
      <dgm:prSet/>
      <dgm:spPr/>
      <dgm:t>
        <a:bodyPr/>
        <a:lstStyle/>
        <a:p>
          <a:endParaRPr lang="en-US"/>
        </a:p>
      </dgm:t>
    </dgm:pt>
    <dgm:pt modelId="{F29E4B8E-52D4-C049-AC54-26E8D2390EA5}">
      <dgm:prSet/>
      <dgm:spPr/>
      <dgm:t>
        <a:bodyPr/>
        <a:lstStyle/>
        <a:p>
          <a:pPr rtl="0"/>
          <a:r>
            <a:rPr lang="en-US" dirty="0" smtClean="0"/>
            <a:t>In order to optimize data center cooling, we must measure cooling at the rack level per the ASHRAE 2004 or 2008 or NEBS guidelines.</a:t>
          </a:r>
          <a:endParaRPr lang="en-US" dirty="0"/>
        </a:p>
      </dgm:t>
    </dgm:pt>
    <dgm:pt modelId="{8C096FF2-FE27-C042-934D-2D5ED0BCA8E4}" type="parTrans" cxnId="{D2475F93-2C05-1C42-9E44-E2CB8BA14AFF}">
      <dgm:prSet/>
      <dgm:spPr/>
      <dgm:t>
        <a:bodyPr/>
        <a:lstStyle/>
        <a:p>
          <a:endParaRPr lang="en-US"/>
        </a:p>
      </dgm:t>
    </dgm:pt>
    <dgm:pt modelId="{B106EED1-037F-CF41-A608-166AF69703EA}" type="sibTrans" cxnId="{D2475F93-2C05-1C42-9E44-E2CB8BA14AFF}">
      <dgm:prSet/>
      <dgm:spPr/>
      <dgm:t>
        <a:bodyPr/>
        <a:lstStyle/>
        <a:p>
          <a:endParaRPr lang="en-US"/>
        </a:p>
      </dgm:t>
    </dgm:pt>
    <dgm:pt modelId="{0E01B5EC-2B82-E049-A52F-76499CEBB078}" type="pres">
      <dgm:prSet presAssocID="{17D7B10C-06C9-1C4F-B3E9-D388AD6E241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F73248-5C9E-E64E-A2C0-BC42FF62D919}" type="pres">
      <dgm:prSet presAssocID="{0C646666-579D-8C48-AE29-BEB39D740812}" presName="comp" presStyleCnt="0"/>
      <dgm:spPr/>
      <dgm:t>
        <a:bodyPr/>
        <a:lstStyle/>
        <a:p>
          <a:endParaRPr lang="en-US"/>
        </a:p>
      </dgm:t>
    </dgm:pt>
    <dgm:pt modelId="{934A2B3F-058C-D246-90A2-CE32989A4176}" type="pres">
      <dgm:prSet presAssocID="{0C646666-579D-8C48-AE29-BEB39D740812}" presName="box" presStyleLbl="node1" presStyleIdx="0" presStyleCnt="3"/>
      <dgm:spPr/>
      <dgm:t>
        <a:bodyPr/>
        <a:lstStyle/>
        <a:p>
          <a:endParaRPr lang="en-US"/>
        </a:p>
      </dgm:t>
    </dgm:pt>
    <dgm:pt modelId="{9AE650EC-8C0A-B14D-9188-F3996FA9D58E}" type="pres">
      <dgm:prSet presAssocID="{0C646666-579D-8C48-AE29-BEB39D740812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C1894FC-C45D-064A-9139-246BFC52F666}" type="pres">
      <dgm:prSet presAssocID="{0C646666-579D-8C48-AE29-BEB39D74081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7DC852-236D-D34D-9449-13D5E7D9B128}" type="pres">
      <dgm:prSet presAssocID="{3E8EBE51-5A8D-0540-A5A4-D28DDD41DCD0}" presName="spacer" presStyleCnt="0"/>
      <dgm:spPr/>
      <dgm:t>
        <a:bodyPr/>
        <a:lstStyle/>
        <a:p>
          <a:endParaRPr lang="en-US"/>
        </a:p>
      </dgm:t>
    </dgm:pt>
    <dgm:pt modelId="{9C824CEB-5FB2-144E-A22C-0E6EE51DAF1A}" type="pres">
      <dgm:prSet presAssocID="{9193E652-7CF4-3041-987C-E248A01FB513}" presName="comp" presStyleCnt="0"/>
      <dgm:spPr/>
      <dgm:t>
        <a:bodyPr/>
        <a:lstStyle/>
        <a:p>
          <a:endParaRPr lang="en-US"/>
        </a:p>
      </dgm:t>
    </dgm:pt>
    <dgm:pt modelId="{76D550D0-3CA8-934C-86AC-6F17B7363CED}" type="pres">
      <dgm:prSet presAssocID="{9193E652-7CF4-3041-987C-E248A01FB513}" presName="box" presStyleLbl="node1" presStyleIdx="1" presStyleCnt="3"/>
      <dgm:spPr/>
      <dgm:t>
        <a:bodyPr/>
        <a:lstStyle/>
        <a:p>
          <a:endParaRPr lang="en-US"/>
        </a:p>
      </dgm:t>
    </dgm:pt>
    <dgm:pt modelId="{2C88B8E2-AA64-A644-A691-803F9A413228}" type="pres">
      <dgm:prSet presAssocID="{9193E652-7CF4-3041-987C-E248A01FB513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7CAA8DB-3B11-2A4E-92D0-CAE2856293D4}" type="pres">
      <dgm:prSet presAssocID="{9193E652-7CF4-3041-987C-E248A01FB51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582D9D-661A-F049-8710-D3EE97F2565F}" type="pres">
      <dgm:prSet presAssocID="{2F34C0AB-3E6C-314D-A454-15AD15F1907A}" presName="spacer" presStyleCnt="0"/>
      <dgm:spPr/>
      <dgm:t>
        <a:bodyPr/>
        <a:lstStyle/>
        <a:p>
          <a:endParaRPr lang="en-US"/>
        </a:p>
      </dgm:t>
    </dgm:pt>
    <dgm:pt modelId="{8169B7DA-793D-754F-800E-9FC487383650}" type="pres">
      <dgm:prSet presAssocID="{F29E4B8E-52D4-C049-AC54-26E8D2390EA5}" presName="comp" presStyleCnt="0"/>
      <dgm:spPr/>
      <dgm:t>
        <a:bodyPr/>
        <a:lstStyle/>
        <a:p>
          <a:endParaRPr lang="en-US"/>
        </a:p>
      </dgm:t>
    </dgm:pt>
    <dgm:pt modelId="{FFC9F252-8C23-DD47-9D54-6854C7B8AAA3}" type="pres">
      <dgm:prSet presAssocID="{F29E4B8E-52D4-C049-AC54-26E8D2390EA5}" presName="box" presStyleLbl="node1" presStyleIdx="2" presStyleCnt="3"/>
      <dgm:spPr/>
      <dgm:t>
        <a:bodyPr/>
        <a:lstStyle/>
        <a:p>
          <a:endParaRPr lang="en-US"/>
        </a:p>
      </dgm:t>
    </dgm:pt>
    <dgm:pt modelId="{39EAA1C1-9823-3B4E-93AF-99AFDC73FDA3}" type="pres">
      <dgm:prSet presAssocID="{F29E4B8E-52D4-C049-AC54-26E8D2390EA5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BB501B3-BD8B-0448-B658-06FDE5A863DA}" type="pres">
      <dgm:prSet presAssocID="{F29E4B8E-52D4-C049-AC54-26E8D2390EA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560DE8-5BBD-D54C-9442-9E6206B9B574}" type="presOf" srcId="{96D38E92-AB99-2D4F-8D3E-3D05E51E144A}" destId="{0C1894FC-C45D-064A-9139-246BFC52F666}" srcOrd="1" destOrd="1" presId="urn:microsoft.com/office/officeart/2005/8/layout/vList4"/>
    <dgm:cxn modelId="{9B33B495-784E-6040-9755-1266FFB7D064}" type="presOf" srcId="{009F38AB-7249-EA40-B080-8B61FFCB1592}" destId="{934A2B3F-058C-D246-90A2-CE32989A4176}" srcOrd="0" destOrd="3" presId="urn:microsoft.com/office/officeart/2005/8/layout/vList4"/>
    <dgm:cxn modelId="{54F5FF78-A788-C041-8256-18647A7D3B52}" type="presOf" srcId="{F29E4B8E-52D4-C049-AC54-26E8D2390EA5}" destId="{2BB501B3-BD8B-0448-B658-06FDE5A863DA}" srcOrd="1" destOrd="0" presId="urn:microsoft.com/office/officeart/2005/8/layout/vList4"/>
    <dgm:cxn modelId="{94D99467-E0FA-8640-B1A5-7AA9FCB99754}" srcId="{17D7B10C-06C9-1C4F-B3E9-D388AD6E241A}" destId="{9193E652-7CF4-3041-987C-E248A01FB513}" srcOrd="1" destOrd="0" parTransId="{B2378E58-A521-1842-B16A-A296A98101FC}" sibTransId="{2F34C0AB-3E6C-314D-A454-15AD15F1907A}"/>
    <dgm:cxn modelId="{47E3466D-1CE3-C54A-A284-BCDA68D324E8}" type="presOf" srcId="{96D38E92-AB99-2D4F-8D3E-3D05E51E144A}" destId="{934A2B3F-058C-D246-90A2-CE32989A4176}" srcOrd="0" destOrd="1" presId="urn:microsoft.com/office/officeart/2005/8/layout/vList4"/>
    <dgm:cxn modelId="{2077A7D2-4F38-1E41-B07B-F88AA7D02D85}" type="presOf" srcId="{0C646666-579D-8C48-AE29-BEB39D740812}" destId="{934A2B3F-058C-D246-90A2-CE32989A4176}" srcOrd="0" destOrd="0" presId="urn:microsoft.com/office/officeart/2005/8/layout/vList4"/>
    <dgm:cxn modelId="{7B361B67-C24B-504F-8E5C-D1A503B81F29}" type="presOf" srcId="{17D7B10C-06C9-1C4F-B3E9-D388AD6E241A}" destId="{0E01B5EC-2B82-E049-A52F-76499CEBB078}" srcOrd="0" destOrd="0" presId="urn:microsoft.com/office/officeart/2005/8/layout/vList4"/>
    <dgm:cxn modelId="{B10EAA7A-F144-F842-A4E7-31159689832E}" type="presOf" srcId="{9193E652-7CF4-3041-987C-E248A01FB513}" destId="{76D550D0-3CA8-934C-86AC-6F17B7363CED}" srcOrd="0" destOrd="0" presId="urn:microsoft.com/office/officeart/2005/8/layout/vList4"/>
    <dgm:cxn modelId="{1BB5785A-CB87-BE49-A60F-9FE79B33E534}" type="presOf" srcId="{0C646666-579D-8C48-AE29-BEB39D740812}" destId="{0C1894FC-C45D-064A-9139-246BFC52F666}" srcOrd="1" destOrd="0" presId="urn:microsoft.com/office/officeart/2005/8/layout/vList4"/>
    <dgm:cxn modelId="{BD442E0E-EF79-724F-A95F-DC15ACFD6D2F}" srcId="{17D7B10C-06C9-1C4F-B3E9-D388AD6E241A}" destId="{0C646666-579D-8C48-AE29-BEB39D740812}" srcOrd="0" destOrd="0" parTransId="{23E36850-0B65-1747-8FC4-58AFB3A92F32}" sibTransId="{3E8EBE51-5A8D-0540-A5A4-D28DDD41DCD0}"/>
    <dgm:cxn modelId="{F1B61DF5-3BB8-A143-A781-5751E87BA4E7}" type="presOf" srcId="{009F38AB-7249-EA40-B080-8B61FFCB1592}" destId="{0C1894FC-C45D-064A-9139-246BFC52F666}" srcOrd="1" destOrd="3" presId="urn:microsoft.com/office/officeart/2005/8/layout/vList4"/>
    <dgm:cxn modelId="{DF9EC38F-A367-FA4F-89E2-26A0BB8814CD}" srcId="{0C646666-579D-8C48-AE29-BEB39D740812}" destId="{10FB296D-147C-384C-88D1-CFD056341D19}" srcOrd="1" destOrd="0" parTransId="{663382DE-AAC7-D043-95F4-D2B5212B4EF3}" sibTransId="{0017A7C9-3458-A143-811A-1D9994BEF1B8}"/>
    <dgm:cxn modelId="{F83001B4-16DF-2E4A-A40D-4695A997BF38}" srcId="{9193E652-7CF4-3041-987C-E248A01FB513}" destId="{2DF63724-8250-B649-B44D-85D98D3A8564}" srcOrd="0" destOrd="0" parTransId="{9BC24A0E-34CF-9140-8A58-74CA35D94620}" sibTransId="{9262DF65-0A94-624E-B874-162B740D31DB}"/>
    <dgm:cxn modelId="{D2475F93-2C05-1C42-9E44-E2CB8BA14AFF}" srcId="{17D7B10C-06C9-1C4F-B3E9-D388AD6E241A}" destId="{F29E4B8E-52D4-C049-AC54-26E8D2390EA5}" srcOrd="2" destOrd="0" parTransId="{8C096FF2-FE27-C042-934D-2D5ED0BCA8E4}" sibTransId="{B106EED1-037F-CF41-A608-166AF69703EA}"/>
    <dgm:cxn modelId="{577000BA-8A72-564C-8E62-87607FE5C876}" type="presOf" srcId="{2DF63724-8250-B649-B44D-85D98D3A8564}" destId="{76D550D0-3CA8-934C-86AC-6F17B7363CED}" srcOrd="0" destOrd="1" presId="urn:microsoft.com/office/officeart/2005/8/layout/vList4"/>
    <dgm:cxn modelId="{9AE0D8C0-9590-7545-8650-5F2C2A9118F9}" srcId="{0C646666-579D-8C48-AE29-BEB39D740812}" destId="{96D38E92-AB99-2D4F-8D3E-3D05E51E144A}" srcOrd="0" destOrd="0" parTransId="{6F4F1725-FF55-684A-9979-19B0DE76D86C}" sibTransId="{B924FAE0-ABB2-544D-B38E-AA21CDA6C4DD}"/>
    <dgm:cxn modelId="{4518F9CF-5D72-F54B-ABCF-2114C7DAF07E}" type="presOf" srcId="{10FB296D-147C-384C-88D1-CFD056341D19}" destId="{934A2B3F-058C-D246-90A2-CE32989A4176}" srcOrd="0" destOrd="2" presId="urn:microsoft.com/office/officeart/2005/8/layout/vList4"/>
    <dgm:cxn modelId="{B23DE723-1FB5-5D42-BF40-678F7C6E45E4}" type="presOf" srcId="{F29E4B8E-52D4-C049-AC54-26E8D2390EA5}" destId="{FFC9F252-8C23-DD47-9D54-6854C7B8AAA3}" srcOrd="0" destOrd="0" presId="urn:microsoft.com/office/officeart/2005/8/layout/vList4"/>
    <dgm:cxn modelId="{41BC081B-5DBA-6645-ACA7-0A472D5A3EFC}" type="presOf" srcId="{10FB296D-147C-384C-88D1-CFD056341D19}" destId="{0C1894FC-C45D-064A-9139-246BFC52F666}" srcOrd="1" destOrd="2" presId="urn:microsoft.com/office/officeart/2005/8/layout/vList4"/>
    <dgm:cxn modelId="{47383486-BCD2-0F49-9B7D-B67537AB3D02}" type="presOf" srcId="{2DF63724-8250-B649-B44D-85D98D3A8564}" destId="{A7CAA8DB-3B11-2A4E-92D0-CAE2856293D4}" srcOrd="1" destOrd="1" presId="urn:microsoft.com/office/officeart/2005/8/layout/vList4"/>
    <dgm:cxn modelId="{DB7B7061-0A46-964C-9EF6-8D518302FED1}" srcId="{0C646666-579D-8C48-AE29-BEB39D740812}" destId="{009F38AB-7249-EA40-B080-8B61FFCB1592}" srcOrd="2" destOrd="0" parTransId="{65FFB394-B818-BB4E-85B1-C1C358F635A1}" sibTransId="{E6F024B2-AC95-9D4A-B6B3-9D244588996F}"/>
    <dgm:cxn modelId="{54105B5F-4250-AF4C-BC4F-60750D850470}" type="presOf" srcId="{9193E652-7CF4-3041-987C-E248A01FB513}" destId="{A7CAA8DB-3B11-2A4E-92D0-CAE2856293D4}" srcOrd="1" destOrd="0" presId="urn:microsoft.com/office/officeart/2005/8/layout/vList4"/>
    <dgm:cxn modelId="{27A5D65A-ED01-5941-8985-399AE59BA052}" type="presParOf" srcId="{0E01B5EC-2B82-E049-A52F-76499CEBB078}" destId="{1DF73248-5C9E-E64E-A2C0-BC42FF62D919}" srcOrd="0" destOrd="0" presId="urn:microsoft.com/office/officeart/2005/8/layout/vList4"/>
    <dgm:cxn modelId="{4B63A0C6-5E8B-8C43-8D40-93A252AFC4EE}" type="presParOf" srcId="{1DF73248-5C9E-E64E-A2C0-BC42FF62D919}" destId="{934A2B3F-058C-D246-90A2-CE32989A4176}" srcOrd="0" destOrd="0" presId="urn:microsoft.com/office/officeart/2005/8/layout/vList4"/>
    <dgm:cxn modelId="{0F85AF1F-C231-4943-826D-19335FD1E7A5}" type="presParOf" srcId="{1DF73248-5C9E-E64E-A2C0-BC42FF62D919}" destId="{9AE650EC-8C0A-B14D-9188-F3996FA9D58E}" srcOrd="1" destOrd="0" presId="urn:microsoft.com/office/officeart/2005/8/layout/vList4"/>
    <dgm:cxn modelId="{115829AE-2FC4-DD48-A1D8-51849ACAB731}" type="presParOf" srcId="{1DF73248-5C9E-E64E-A2C0-BC42FF62D919}" destId="{0C1894FC-C45D-064A-9139-246BFC52F666}" srcOrd="2" destOrd="0" presId="urn:microsoft.com/office/officeart/2005/8/layout/vList4"/>
    <dgm:cxn modelId="{7E58F641-36D5-1045-A8B4-64BDDC2F1C75}" type="presParOf" srcId="{0E01B5EC-2B82-E049-A52F-76499CEBB078}" destId="{167DC852-236D-D34D-9449-13D5E7D9B128}" srcOrd="1" destOrd="0" presId="urn:microsoft.com/office/officeart/2005/8/layout/vList4"/>
    <dgm:cxn modelId="{A43625A6-B768-2A42-A19E-9C2756D6DDCB}" type="presParOf" srcId="{0E01B5EC-2B82-E049-A52F-76499CEBB078}" destId="{9C824CEB-5FB2-144E-A22C-0E6EE51DAF1A}" srcOrd="2" destOrd="0" presId="urn:microsoft.com/office/officeart/2005/8/layout/vList4"/>
    <dgm:cxn modelId="{A388E95F-4316-E34D-AD26-A8D6606BB62E}" type="presParOf" srcId="{9C824CEB-5FB2-144E-A22C-0E6EE51DAF1A}" destId="{76D550D0-3CA8-934C-86AC-6F17B7363CED}" srcOrd="0" destOrd="0" presId="urn:microsoft.com/office/officeart/2005/8/layout/vList4"/>
    <dgm:cxn modelId="{31632E2F-7310-684F-87DE-F0F3D840742D}" type="presParOf" srcId="{9C824CEB-5FB2-144E-A22C-0E6EE51DAF1A}" destId="{2C88B8E2-AA64-A644-A691-803F9A413228}" srcOrd="1" destOrd="0" presId="urn:microsoft.com/office/officeart/2005/8/layout/vList4"/>
    <dgm:cxn modelId="{FFE8EE4A-3D1E-EC4B-BAAD-D6EB2F82C945}" type="presParOf" srcId="{9C824CEB-5FB2-144E-A22C-0E6EE51DAF1A}" destId="{A7CAA8DB-3B11-2A4E-92D0-CAE2856293D4}" srcOrd="2" destOrd="0" presId="urn:microsoft.com/office/officeart/2005/8/layout/vList4"/>
    <dgm:cxn modelId="{9D9D0BEE-A2D8-CD49-8731-EF223CC5EE47}" type="presParOf" srcId="{0E01B5EC-2B82-E049-A52F-76499CEBB078}" destId="{E5582D9D-661A-F049-8710-D3EE97F2565F}" srcOrd="3" destOrd="0" presId="urn:microsoft.com/office/officeart/2005/8/layout/vList4"/>
    <dgm:cxn modelId="{99503100-CD05-D74A-A1AC-F1691084C308}" type="presParOf" srcId="{0E01B5EC-2B82-E049-A52F-76499CEBB078}" destId="{8169B7DA-793D-754F-800E-9FC487383650}" srcOrd="4" destOrd="0" presId="urn:microsoft.com/office/officeart/2005/8/layout/vList4"/>
    <dgm:cxn modelId="{57F3C634-5C6C-1841-9776-CB250F75ACA5}" type="presParOf" srcId="{8169B7DA-793D-754F-800E-9FC487383650}" destId="{FFC9F252-8C23-DD47-9D54-6854C7B8AAA3}" srcOrd="0" destOrd="0" presId="urn:microsoft.com/office/officeart/2005/8/layout/vList4"/>
    <dgm:cxn modelId="{F0D45FF1-4E9D-A143-AEC4-A71930D0CD9A}" type="presParOf" srcId="{8169B7DA-793D-754F-800E-9FC487383650}" destId="{39EAA1C1-9823-3B4E-93AF-99AFDC73FDA3}" srcOrd="1" destOrd="0" presId="urn:microsoft.com/office/officeart/2005/8/layout/vList4"/>
    <dgm:cxn modelId="{660AC441-1581-554B-BE16-10CFA125EA8E}" type="presParOf" srcId="{8169B7DA-793D-754F-800E-9FC487383650}" destId="{2BB501B3-BD8B-0448-B658-06FDE5A863D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82AFA7A6-556D-6043-9832-6DD19E07789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F6C213A-27B9-C743-85BA-1F37BB23081B}">
      <dgm:prSet/>
      <dgm:spPr/>
      <dgm:t>
        <a:bodyPr/>
        <a:lstStyle/>
        <a:p>
          <a:pPr rtl="0"/>
          <a:r>
            <a:rPr lang="en-US" dirty="0" smtClean="0"/>
            <a:t>Recommended Range (statement of reliability):</a:t>
          </a:r>
          <a:endParaRPr lang="en-US" dirty="0"/>
        </a:p>
      </dgm:t>
    </dgm:pt>
    <dgm:pt modelId="{6D61AEFF-CD52-4348-BEBC-69047C72EA5D}" type="parTrans" cxnId="{72D08314-D404-EF4B-940A-C7E9BFB44DA6}">
      <dgm:prSet/>
      <dgm:spPr/>
      <dgm:t>
        <a:bodyPr/>
        <a:lstStyle/>
        <a:p>
          <a:endParaRPr lang="en-US"/>
        </a:p>
      </dgm:t>
    </dgm:pt>
    <dgm:pt modelId="{53321D3F-3A6E-AF44-9E65-D65E3FC22D3A}" type="sibTrans" cxnId="{72D08314-D404-EF4B-940A-C7E9BFB44DA6}">
      <dgm:prSet/>
      <dgm:spPr/>
      <dgm:t>
        <a:bodyPr/>
        <a:lstStyle/>
        <a:p>
          <a:endParaRPr lang="en-US"/>
        </a:p>
      </dgm:t>
    </dgm:pt>
    <dgm:pt modelId="{492CD2B5-3A93-884C-AE19-D7F4C2917904}">
      <dgm:prSet/>
      <dgm:spPr/>
      <dgm:t>
        <a:bodyPr/>
        <a:lstStyle/>
        <a:p>
          <a:pPr rtl="0"/>
          <a:r>
            <a:rPr lang="en-US" smtClean="0"/>
            <a:t>Preferred facility operation; most values should be within this range.</a:t>
          </a:r>
          <a:endParaRPr lang="en-US"/>
        </a:p>
      </dgm:t>
    </dgm:pt>
    <dgm:pt modelId="{9B04B353-914E-DF42-ACEC-B8EB25133018}" type="parTrans" cxnId="{EB0890EC-526B-A84E-B589-1CC0E263F145}">
      <dgm:prSet/>
      <dgm:spPr/>
      <dgm:t>
        <a:bodyPr/>
        <a:lstStyle/>
        <a:p>
          <a:endParaRPr lang="en-US"/>
        </a:p>
      </dgm:t>
    </dgm:pt>
    <dgm:pt modelId="{7DAFA370-4375-AD49-85CF-48F058645F6C}" type="sibTrans" cxnId="{EB0890EC-526B-A84E-B589-1CC0E263F145}">
      <dgm:prSet/>
      <dgm:spPr/>
      <dgm:t>
        <a:bodyPr/>
        <a:lstStyle/>
        <a:p>
          <a:endParaRPr lang="en-US"/>
        </a:p>
      </dgm:t>
    </dgm:pt>
    <dgm:pt modelId="{FCCE050D-6D70-F442-BEDB-3350D04090BD}">
      <dgm:prSet/>
      <dgm:spPr/>
      <dgm:t>
        <a:bodyPr/>
        <a:lstStyle/>
        <a:p>
          <a:pPr rtl="0"/>
          <a:r>
            <a:rPr lang="en-US" smtClean="0"/>
            <a:t>Allowable Range (statement of functionality):</a:t>
          </a:r>
          <a:endParaRPr lang="en-US"/>
        </a:p>
      </dgm:t>
    </dgm:pt>
    <dgm:pt modelId="{E2936F28-3420-544A-BFDE-202E66A7043A}" type="parTrans" cxnId="{9FAAAE06-E2C5-4942-9B41-3E01B1E64431}">
      <dgm:prSet/>
      <dgm:spPr/>
      <dgm:t>
        <a:bodyPr/>
        <a:lstStyle/>
        <a:p>
          <a:endParaRPr lang="en-US"/>
        </a:p>
      </dgm:t>
    </dgm:pt>
    <dgm:pt modelId="{6A935ED8-53C3-3B49-9871-93F03A303BD9}" type="sibTrans" cxnId="{9FAAAE06-E2C5-4942-9B41-3E01B1E64431}">
      <dgm:prSet/>
      <dgm:spPr/>
      <dgm:t>
        <a:bodyPr/>
        <a:lstStyle/>
        <a:p>
          <a:endParaRPr lang="en-US"/>
        </a:p>
      </dgm:t>
    </dgm:pt>
    <dgm:pt modelId="{656E8888-9FD5-F740-A110-0C1C8E02F07B}">
      <dgm:prSet/>
      <dgm:spPr/>
      <dgm:t>
        <a:bodyPr/>
        <a:lstStyle/>
        <a:p>
          <a:pPr rtl="0"/>
          <a:r>
            <a:rPr lang="en-US" smtClean="0"/>
            <a:t>Robustness of equipment; no values should be outside this range.</a:t>
          </a:r>
          <a:endParaRPr lang="en-US"/>
        </a:p>
      </dgm:t>
    </dgm:pt>
    <dgm:pt modelId="{45153498-1320-0140-95ED-C980180DEB41}" type="parTrans" cxnId="{5AC80AE4-C2E1-1E40-9A7C-F95D8260F648}">
      <dgm:prSet/>
      <dgm:spPr/>
      <dgm:t>
        <a:bodyPr/>
        <a:lstStyle/>
        <a:p>
          <a:endParaRPr lang="en-US"/>
        </a:p>
      </dgm:t>
    </dgm:pt>
    <dgm:pt modelId="{526E5502-4E33-1C44-9B83-47CDE73BB66E}" type="sibTrans" cxnId="{5AC80AE4-C2E1-1E40-9A7C-F95D8260F648}">
      <dgm:prSet/>
      <dgm:spPr/>
      <dgm:t>
        <a:bodyPr/>
        <a:lstStyle/>
        <a:p>
          <a:endParaRPr lang="en-US"/>
        </a:p>
      </dgm:t>
    </dgm:pt>
    <dgm:pt modelId="{CD2432ED-3C97-A749-A1E6-5E1D3A3F5A1E}" type="pres">
      <dgm:prSet presAssocID="{82AFA7A6-556D-6043-9832-6DD19E0778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A4E9EE-6DA9-A04B-A625-100E12244FD0}" type="pres">
      <dgm:prSet presAssocID="{BF6C213A-27B9-C743-85BA-1F37BB23081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72030B-4248-2444-AA92-C4AEC154D919}" type="pres">
      <dgm:prSet presAssocID="{BF6C213A-27B9-C743-85BA-1F37BB23081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DF7CB1-5FB7-3E42-BB32-0F8F5E012076}" type="pres">
      <dgm:prSet presAssocID="{FCCE050D-6D70-F442-BEDB-3350D04090B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6CB4E9-9C41-AD41-BB72-E24E95BA81C5}" type="pres">
      <dgm:prSet presAssocID="{FCCE050D-6D70-F442-BEDB-3350D04090B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D08314-D404-EF4B-940A-C7E9BFB44DA6}" srcId="{82AFA7A6-556D-6043-9832-6DD19E077892}" destId="{BF6C213A-27B9-C743-85BA-1F37BB23081B}" srcOrd="0" destOrd="0" parTransId="{6D61AEFF-CD52-4348-BEBC-69047C72EA5D}" sibTransId="{53321D3F-3A6E-AF44-9E65-D65E3FC22D3A}"/>
    <dgm:cxn modelId="{94B627E3-BD31-BE44-8FAA-17B2F380B83D}" type="presOf" srcId="{BF6C213A-27B9-C743-85BA-1F37BB23081B}" destId="{83A4E9EE-6DA9-A04B-A625-100E12244FD0}" srcOrd="0" destOrd="0" presId="urn:microsoft.com/office/officeart/2005/8/layout/vList2"/>
    <dgm:cxn modelId="{EB0890EC-526B-A84E-B589-1CC0E263F145}" srcId="{BF6C213A-27B9-C743-85BA-1F37BB23081B}" destId="{492CD2B5-3A93-884C-AE19-D7F4C2917904}" srcOrd="0" destOrd="0" parTransId="{9B04B353-914E-DF42-ACEC-B8EB25133018}" sibTransId="{7DAFA370-4375-AD49-85CF-48F058645F6C}"/>
    <dgm:cxn modelId="{9FAAAE06-E2C5-4942-9B41-3E01B1E64431}" srcId="{82AFA7A6-556D-6043-9832-6DD19E077892}" destId="{FCCE050D-6D70-F442-BEDB-3350D04090BD}" srcOrd="1" destOrd="0" parTransId="{E2936F28-3420-544A-BFDE-202E66A7043A}" sibTransId="{6A935ED8-53C3-3B49-9871-93F03A303BD9}"/>
    <dgm:cxn modelId="{02A6D361-9C13-B648-A482-41EBAB962AF9}" type="presOf" srcId="{FCCE050D-6D70-F442-BEDB-3350D04090BD}" destId="{71DF7CB1-5FB7-3E42-BB32-0F8F5E012076}" srcOrd="0" destOrd="0" presId="urn:microsoft.com/office/officeart/2005/8/layout/vList2"/>
    <dgm:cxn modelId="{0950E8B7-84E3-1840-9751-9789E26441D2}" type="presOf" srcId="{492CD2B5-3A93-884C-AE19-D7F4C2917904}" destId="{7772030B-4248-2444-AA92-C4AEC154D919}" srcOrd="0" destOrd="0" presId="urn:microsoft.com/office/officeart/2005/8/layout/vList2"/>
    <dgm:cxn modelId="{3A0046C0-ACCE-4D4D-A1B2-110D2C3A430D}" type="presOf" srcId="{656E8888-9FD5-F740-A110-0C1C8E02F07B}" destId="{AE6CB4E9-9C41-AD41-BB72-E24E95BA81C5}" srcOrd="0" destOrd="0" presId="urn:microsoft.com/office/officeart/2005/8/layout/vList2"/>
    <dgm:cxn modelId="{5AC80AE4-C2E1-1E40-9A7C-F95D8260F648}" srcId="{FCCE050D-6D70-F442-BEDB-3350D04090BD}" destId="{656E8888-9FD5-F740-A110-0C1C8E02F07B}" srcOrd="0" destOrd="0" parTransId="{45153498-1320-0140-95ED-C980180DEB41}" sibTransId="{526E5502-4E33-1C44-9B83-47CDE73BB66E}"/>
    <dgm:cxn modelId="{BD4500E6-91E3-434A-A358-2F2AEC7F0C1B}" type="presOf" srcId="{82AFA7A6-556D-6043-9832-6DD19E077892}" destId="{CD2432ED-3C97-A749-A1E6-5E1D3A3F5A1E}" srcOrd="0" destOrd="0" presId="urn:microsoft.com/office/officeart/2005/8/layout/vList2"/>
    <dgm:cxn modelId="{C6A3DA77-96DF-354E-B5C8-15F0402DF5A5}" type="presParOf" srcId="{CD2432ED-3C97-A749-A1E6-5E1D3A3F5A1E}" destId="{83A4E9EE-6DA9-A04B-A625-100E12244FD0}" srcOrd="0" destOrd="0" presId="urn:microsoft.com/office/officeart/2005/8/layout/vList2"/>
    <dgm:cxn modelId="{8F33A963-55BD-1843-90FA-3DB8DB88F5BF}" type="presParOf" srcId="{CD2432ED-3C97-A749-A1E6-5E1D3A3F5A1E}" destId="{7772030B-4248-2444-AA92-C4AEC154D919}" srcOrd="1" destOrd="0" presId="urn:microsoft.com/office/officeart/2005/8/layout/vList2"/>
    <dgm:cxn modelId="{7BC04E6F-30ED-B54C-A9EA-7A70F9812DA9}" type="presParOf" srcId="{CD2432ED-3C97-A749-A1E6-5E1D3A3F5A1E}" destId="{71DF7CB1-5FB7-3E42-BB32-0F8F5E012076}" srcOrd="2" destOrd="0" presId="urn:microsoft.com/office/officeart/2005/8/layout/vList2"/>
    <dgm:cxn modelId="{42A0963F-A3C5-204C-ACDB-01766AED556A}" type="presParOf" srcId="{CD2432ED-3C97-A749-A1E6-5E1D3A3F5A1E}" destId="{AE6CB4E9-9C41-AD41-BB72-E24E95BA81C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096802-75CC-42A4-B3BB-7AFD5CC696B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DF66E7-EBE4-4FCB-B2F1-F145BB250F45}">
      <dgm:prSet custT="1"/>
      <dgm:spPr/>
      <dgm:t>
        <a:bodyPr/>
        <a:lstStyle/>
        <a:p>
          <a:pPr rtl="0"/>
          <a:r>
            <a:rPr lang="en-US" sz="2400" b="1" dirty="0" smtClean="0"/>
            <a:t>M250 Fixed Reader:</a:t>
          </a:r>
          <a:endParaRPr lang="en-US" sz="2400" b="1" dirty="0"/>
        </a:p>
      </dgm:t>
    </dgm:pt>
    <dgm:pt modelId="{07EE9848-F775-405E-A8F5-983B63887575}" type="parTrans" cxnId="{7DD7A639-3BC7-47B1-BE24-7729461CD9B3}">
      <dgm:prSet/>
      <dgm:spPr/>
      <dgm:t>
        <a:bodyPr/>
        <a:lstStyle/>
        <a:p>
          <a:endParaRPr lang="en-US" sz="1600"/>
        </a:p>
      </dgm:t>
    </dgm:pt>
    <dgm:pt modelId="{BC398C37-6EF3-44E5-8BD7-27511F8A8F15}" type="sibTrans" cxnId="{7DD7A639-3BC7-47B1-BE24-7729461CD9B3}">
      <dgm:prSet/>
      <dgm:spPr/>
      <dgm:t>
        <a:bodyPr/>
        <a:lstStyle/>
        <a:p>
          <a:endParaRPr lang="en-US" sz="1600"/>
        </a:p>
      </dgm:t>
    </dgm:pt>
    <dgm:pt modelId="{7ACC4043-A7E9-4B00-8B8E-D65B177C50BA}">
      <dgm:prSet custT="1"/>
      <dgm:spPr/>
      <dgm:t>
        <a:bodyPr/>
        <a:lstStyle/>
        <a:p>
          <a:pPr rtl="0"/>
          <a:r>
            <a:rPr lang="en-US" sz="1800" dirty="0" smtClean="0"/>
            <a:t>Collects all tag radio frequency transmissions</a:t>
          </a:r>
          <a:endParaRPr lang="en-US" sz="1800" dirty="0"/>
        </a:p>
      </dgm:t>
    </dgm:pt>
    <dgm:pt modelId="{3CC94E59-462E-4281-9A8B-4A3ADFCA5098}" type="parTrans" cxnId="{4949DE22-D327-4E7D-9661-BDAEDD68ED24}">
      <dgm:prSet/>
      <dgm:spPr/>
      <dgm:t>
        <a:bodyPr/>
        <a:lstStyle/>
        <a:p>
          <a:endParaRPr lang="en-US" sz="1600"/>
        </a:p>
      </dgm:t>
    </dgm:pt>
    <dgm:pt modelId="{6C796AED-5492-4A86-9043-A6E4DCFF3DF3}" type="sibTrans" cxnId="{4949DE22-D327-4E7D-9661-BDAEDD68ED24}">
      <dgm:prSet/>
      <dgm:spPr/>
      <dgm:t>
        <a:bodyPr/>
        <a:lstStyle/>
        <a:p>
          <a:endParaRPr lang="en-US" sz="1600"/>
        </a:p>
      </dgm:t>
    </dgm:pt>
    <dgm:pt modelId="{DD816111-7BD7-45A0-94D6-0B011F85D238}">
      <dgm:prSet custT="1"/>
      <dgm:spPr/>
      <dgm:t>
        <a:bodyPr/>
        <a:lstStyle/>
        <a:p>
          <a:pPr rtl="0"/>
          <a:r>
            <a:rPr lang="en-US" sz="1800" dirty="0" smtClean="0"/>
            <a:t>Connects to IP network (wired or </a:t>
          </a:r>
          <a:r>
            <a:rPr lang="en-US" sz="1800" dirty="0" err="1" smtClean="0"/>
            <a:t>WiFi</a:t>
          </a:r>
          <a:r>
            <a:rPr lang="en-US" sz="1800" dirty="0" smtClean="0"/>
            <a:t>)</a:t>
          </a:r>
          <a:endParaRPr lang="en-US" sz="1800" dirty="0"/>
        </a:p>
      </dgm:t>
    </dgm:pt>
    <dgm:pt modelId="{F747C780-3BDC-4829-9517-501BC12BAC71}" type="parTrans" cxnId="{C4A1B496-766C-4248-9F6D-2F0F4D9A652E}">
      <dgm:prSet/>
      <dgm:spPr/>
      <dgm:t>
        <a:bodyPr/>
        <a:lstStyle/>
        <a:p>
          <a:endParaRPr lang="en-US" sz="1600"/>
        </a:p>
      </dgm:t>
    </dgm:pt>
    <dgm:pt modelId="{C675F32B-E1F7-4052-9168-30222DF28D06}" type="sibTrans" cxnId="{C4A1B496-766C-4248-9F6D-2F0F4D9A652E}">
      <dgm:prSet/>
      <dgm:spPr/>
      <dgm:t>
        <a:bodyPr/>
        <a:lstStyle/>
        <a:p>
          <a:endParaRPr lang="en-US" sz="1600"/>
        </a:p>
      </dgm:t>
    </dgm:pt>
    <dgm:pt modelId="{2431056F-9C79-4769-B0B4-E3B68F7F4BD3}">
      <dgm:prSet custT="1"/>
      <dgm:spPr/>
      <dgm:t>
        <a:bodyPr/>
        <a:lstStyle/>
        <a:p>
          <a:pPr rtl="0"/>
          <a:r>
            <a:rPr lang="en-US" sz="1800" dirty="0" smtClean="0"/>
            <a:t>Integrated rules engine</a:t>
          </a:r>
          <a:endParaRPr lang="en-US" sz="1800" dirty="0"/>
        </a:p>
      </dgm:t>
    </dgm:pt>
    <dgm:pt modelId="{044405DA-9236-4E22-A4AB-846F3AA27B97}" type="parTrans" cxnId="{E028097A-B4C1-46B9-9E5F-9E6B1E90A340}">
      <dgm:prSet/>
      <dgm:spPr/>
      <dgm:t>
        <a:bodyPr/>
        <a:lstStyle/>
        <a:p>
          <a:endParaRPr lang="en-US" sz="1600"/>
        </a:p>
      </dgm:t>
    </dgm:pt>
    <dgm:pt modelId="{56EF6E3D-566B-429E-AA42-64A12F84AD01}" type="sibTrans" cxnId="{E028097A-B4C1-46B9-9E5F-9E6B1E90A340}">
      <dgm:prSet/>
      <dgm:spPr/>
      <dgm:t>
        <a:bodyPr/>
        <a:lstStyle/>
        <a:p>
          <a:endParaRPr lang="en-US" sz="1600"/>
        </a:p>
      </dgm:t>
    </dgm:pt>
    <dgm:pt modelId="{4D5E0051-4A50-488F-9632-AA76D07AD331}">
      <dgm:prSet custT="1"/>
      <dgm:spPr/>
      <dgm:t>
        <a:bodyPr/>
        <a:lstStyle/>
        <a:p>
          <a:pPr rtl="0"/>
          <a:r>
            <a:rPr lang="en-US" sz="1800" dirty="0" smtClean="0"/>
            <a:t>Supports multiple simultaneous connections</a:t>
          </a:r>
          <a:endParaRPr lang="en-US" sz="1800" dirty="0"/>
        </a:p>
      </dgm:t>
    </dgm:pt>
    <dgm:pt modelId="{FAB6FB92-B879-45C8-85B8-95D1AF7C506F}" type="parTrans" cxnId="{0F7F9AB6-960C-49C0-AD36-07DE36ABA9BC}">
      <dgm:prSet/>
      <dgm:spPr/>
      <dgm:t>
        <a:bodyPr/>
        <a:lstStyle/>
        <a:p>
          <a:endParaRPr lang="en-US" sz="1600"/>
        </a:p>
      </dgm:t>
    </dgm:pt>
    <dgm:pt modelId="{2C6BCA6F-102B-447F-A90A-C3EA14352FDC}" type="sibTrans" cxnId="{0F7F9AB6-960C-49C0-AD36-07DE36ABA9BC}">
      <dgm:prSet/>
      <dgm:spPr/>
      <dgm:t>
        <a:bodyPr/>
        <a:lstStyle/>
        <a:p>
          <a:endParaRPr lang="en-US" sz="1600"/>
        </a:p>
      </dgm:t>
    </dgm:pt>
    <dgm:pt modelId="{357550D0-011E-4B66-A52D-2764EE5A72EE}">
      <dgm:prSet custT="1"/>
      <dgm:spPr/>
      <dgm:t>
        <a:bodyPr/>
        <a:lstStyle/>
        <a:p>
          <a:pPr rtl="0"/>
          <a:r>
            <a:rPr lang="en-US" sz="1800" dirty="0" smtClean="0"/>
            <a:t>Open APIs</a:t>
          </a:r>
          <a:endParaRPr lang="en-US" sz="1800" dirty="0"/>
        </a:p>
      </dgm:t>
    </dgm:pt>
    <dgm:pt modelId="{ED93537A-F568-46E9-B004-6B2F6F6C80E0}" type="parTrans" cxnId="{3989C12C-E8E5-48D0-88FF-8B4DF2715B76}">
      <dgm:prSet/>
      <dgm:spPr/>
      <dgm:t>
        <a:bodyPr/>
        <a:lstStyle/>
        <a:p>
          <a:endParaRPr lang="en-US" sz="1600"/>
        </a:p>
      </dgm:t>
    </dgm:pt>
    <dgm:pt modelId="{7CD6F3FD-CA95-4F2F-81CD-2E3E628A09BE}" type="sibTrans" cxnId="{3989C12C-E8E5-48D0-88FF-8B4DF2715B76}">
      <dgm:prSet/>
      <dgm:spPr/>
      <dgm:t>
        <a:bodyPr/>
        <a:lstStyle/>
        <a:p>
          <a:endParaRPr lang="en-US" sz="1600"/>
        </a:p>
      </dgm:t>
    </dgm:pt>
    <dgm:pt modelId="{77B237C9-BCF9-4012-9378-6A399CC82922}">
      <dgm:prSet custT="1"/>
      <dgm:spPr/>
      <dgm:t>
        <a:bodyPr/>
        <a:lstStyle/>
        <a:p>
          <a:pPr rtl="0"/>
          <a:r>
            <a:rPr lang="en-US" sz="2400" b="1" dirty="0" smtClean="0"/>
            <a:t>Capacity &amp; Coverage:</a:t>
          </a:r>
          <a:endParaRPr lang="en-US" sz="2400" b="1" dirty="0"/>
        </a:p>
      </dgm:t>
    </dgm:pt>
    <dgm:pt modelId="{638E8ADF-F918-49A2-B726-978E41D01952}" type="parTrans" cxnId="{3AC72237-013B-4932-8907-4D582D840D42}">
      <dgm:prSet/>
      <dgm:spPr/>
      <dgm:t>
        <a:bodyPr/>
        <a:lstStyle/>
        <a:p>
          <a:endParaRPr lang="en-US" sz="1600"/>
        </a:p>
      </dgm:t>
    </dgm:pt>
    <dgm:pt modelId="{FFF65542-F106-4A31-9BB8-7B94DF83C3B2}" type="sibTrans" cxnId="{3AC72237-013B-4932-8907-4D582D840D42}">
      <dgm:prSet/>
      <dgm:spPr/>
      <dgm:t>
        <a:bodyPr/>
        <a:lstStyle/>
        <a:p>
          <a:endParaRPr lang="en-US" sz="1600"/>
        </a:p>
      </dgm:t>
    </dgm:pt>
    <dgm:pt modelId="{B4C31242-8C04-4086-BB39-1E7BB686AD64}">
      <dgm:prSet custT="1"/>
      <dgm:spPr/>
      <dgm:t>
        <a:bodyPr/>
        <a:lstStyle/>
        <a:p>
          <a:pPr rtl="0"/>
          <a:r>
            <a:rPr lang="en-US" sz="1800" dirty="0" smtClean="0"/>
            <a:t>Single reader can receive signals from up to 1400 tags simultaneously</a:t>
          </a:r>
          <a:endParaRPr lang="en-US" sz="1800" dirty="0"/>
        </a:p>
      </dgm:t>
    </dgm:pt>
    <dgm:pt modelId="{61F4EEE9-1CA0-4B3A-AC6C-6B354B7A91B1}" type="parTrans" cxnId="{E0087072-2841-42B5-B005-94D0AA8A10DE}">
      <dgm:prSet/>
      <dgm:spPr/>
      <dgm:t>
        <a:bodyPr/>
        <a:lstStyle/>
        <a:p>
          <a:endParaRPr lang="en-US" sz="1600"/>
        </a:p>
      </dgm:t>
    </dgm:pt>
    <dgm:pt modelId="{CCE68E61-5451-4874-9482-EA1FB2EC4DFE}" type="sibTrans" cxnId="{E0087072-2841-42B5-B005-94D0AA8A10DE}">
      <dgm:prSet/>
      <dgm:spPr/>
      <dgm:t>
        <a:bodyPr/>
        <a:lstStyle/>
        <a:p>
          <a:endParaRPr lang="en-US" sz="1600"/>
        </a:p>
      </dgm:t>
    </dgm:pt>
    <dgm:pt modelId="{0FC1619A-2890-49D8-84FC-2D4F4B653AD7}">
      <dgm:prSet custT="1"/>
      <dgm:spPr/>
      <dgm:t>
        <a:bodyPr/>
        <a:lstStyle/>
        <a:p>
          <a:pPr rtl="0"/>
          <a:endParaRPr lang="en-US" sz="2000" dirty="0"/>
        </a:p>
      </dgm:t>
    </dgm:pt>
    <dgm:pt modelId="{320A04A4-4C62-43F7-9196-382D3640E356}" type="parTrans" cxnId="{97EEFDCC-C219-4C07-B6E3-E1A39CACF589}">
      <dgm:prSet/>
      <dgm:spPr/>
      <dgm:t>
        <a:bodyPr/>
        <a:lstStyle/>
        <a:p>
          <a:endParaRPr lang="en-US" sz="1600"/>
        </a:p>
      </dgm:t>
    </dgm:pt>
    <dgm:pt modelId="{2D4A515A-7C3F-45A3-B1D6-4DCD22798B66}" type="sibTrans" cxnId="{97EEFDCC-C219-4C07-B6E3-E1A39CACF589}">
      <dgm:prSet/>
      <dgm:spPr/>
      <dgm:t>
        <a:bodyPr/>
        <a:lstStyle/>
        <a:p>
          <a:endParaRPr lang="en-US" sz="1600"/>
        </a:p>
      </dgm:t>
    </dgm:pt>
    <dgm:pt modelId="{760F7B27-50A7-474D-B9BF-F598589F6566}">
      <dgm:prSet custT="1"/>
      <dgm:spPr/>
      <dgm:t>
        <a:bodyPr/>
        <a:lstStyle/>
        <a:p>
          <a:pPr rtl="0"/>
          <a:r>
            <a:rPr lang="en-US" sz="1800" dirty="0" smtClean="0"/>
            <a:t>Support for Garmin GPS via USB</a:t>
          </a:r>
          <a:endParaRPr lang="en-US" sz="1800" dirty="0"/>
        </a:p>
      </dgm:t>
    </dgm:pt>
    <dgm:pt modelId="{CCC6EA91-AB30-8D43-927D-B2BE4D5A3E69}" type="parTrans" cxnId="{8184C5B8-6D15-034A-A264-FEC24396E330}">
      <dgm:prSet/>
      <dgm:spPr/>
      <dgm:t>
        <a:bodyPr/>
        <a:lstStyle/>
        <a:p>
          <a:endParaRPr lang="en-US"/>
        </a:p>
      </dgm:t>
    </dgm:pt>
    <dgm:pt modelId="{8AC52E55-4F18-8143-97C8-01946EAE8BA9}" type="sibTrans" cxnId="{8184C5B8-6D15-034A-A264-FEC24396E330}">
      <dgm:prSet/>
      <dgm:spPr/>
      <dgm:t>
        <a:bodyPr/>
        <a:lstStyle/>
        <a:p>
          <a:endParaRPr lang="en-US"/>
        </a:p>
      </dgm:t>
    </dgm:pt>
    <dgm:pt modelId="{931C0321-8EAE-E340-BFE8-C34A72F6BEB3}">
      <dgm:prSet custT="1"/>
      <dgm:spPr/>
      <dgm:t>
        <a:bodyPr/>
        <a:lstStyle/>
        <a:p>
          <a:pPr rtl="0"/>
          <a:r>
            <a:rPr lang="en-US" sz="1800" dirty="0" smtClean="0"/>
            <a:t>Typically covers:</a:t>
          </a:r>
          <a:endParaRPr lang="en-US" sz="1800" dirty="0"/>
        </a:p>
      </dgm:t>
    </dgm:pt>
    <dgm:pt modelId="{4DE257C3-6D18-304E-8FEA-2F1F59D98560}" type="parTrans" cxnId="{BE88186F-AADF-994F-9054-077D9233DD80}">
      <dgm:prSet/>
      <dgm:spPr/>
      <dgm:t>
        <a:bodyPr/>
        <a:lstStyle/>
        <a:p>
          <a:endParaRPr lang="en-US"/>
        </a:p>
      </dgm:t>
    </dgm:pt>
    <dgm:pt modelId="{BAD412CA-7C6D-FA4C-B7A2-ABA0CF0AC425}" type="sibTrans" cxnId="{BE88186F-AADF-994F-9054-077D9233DD80}">
      <dgm:prSet/>
      <dgm:spPr/>
      <dgm:t>
        <a:bodyPr/>
        <a:lstStyle/>
        <a:p>
          <a:endParaRPr lang="en-US"/>
        </a:p>
      </dgm:t>
    </dgm:pt>
    <dgm:pt modelId="{F540E022-ED51-5E4A-BB54-79E2807CE724}">
      <dgm:prSet custT="1"/>
      <dgm:spPr/>
      <dgm:t>
        <a:bodyPr/>
        <a:lstStyle/>
        <a:p>
          <a:pPr rtl="0"/>
          <a:r>
            <a:rPr lang="en-US" sz="1800" dirty="0" smtClean="0"/>
            <a:t>75 feet </a:t>
          </a:r>
          <a:r>
            <a:rPr lang="en-US" sz="1800" dirty="0" err="1" smtClean="0"/>
            <a:t>LoS</a:t>
          </a:r>
          <a:r>
            <a:rPr lang="en-US" sz="1800" dirty="0" smtClean="0"/>
            <a:t> or 17,000 square feet in open space</a:t>
          </a:r>
          <a:endParaRPr lang="en-US" sz="1800" dirty="0"/>
        </a:p>
      </dgm:t>
    </dgm:pt>
    <dgm:pt modelId="{F4A64DCD-822E-8C4B-911C-9BC7506FF9AF}" type="parTrans" cxnId="{05180913-9B7F-2F44-837A-B90141B71893}">
      <dgm:prSet/>
      <dgm:spPr/>
      <dgm:t>
        <a:bodyPr/>
        <a:lstStyle/>
        <a:p>
          <a:endParaRPr lang="en-US"/>
        </a:p>
      </dgm:t>
    </dgm:pt>
    <dgm:pt modelId="{EC355E84-4902-F84D-B44F-C51C4A3D3B40}" type="sibTrans" cxnId="{05180913-9B7F-2F44-837A-B90141B71893}">
      <dgm:prSet/>
      <dgm:spPr/>
      <dgm:t>
        <a:bodyPr/>
        <a:lstStyle/>
        <a:p>
          <a:endParaRPr lang="en-US"/>
        </a:p>
      </dgm:t>
    </dgm:pt>
    <dgm:pt modelId="{89F6CAF2-82CB-2149-AC26-5A0A2C22F3FB}">
      <dgm:prSet custT="1"/>
      <dgm:spPr/>
      <dgm:t>
        <a:bodyPr/>
        <a:lstStyle/>
        <a:p>
          <a:pPr rtl="0"/>
          <a:r>
            <a:rPr lang="en-US" sz="1800" dirty="0" smtClean="0"/>
            <a:t>25 feet </a:t>
          </a:r>
          <a:r>
            <a:rPr lang="en-US" sz="1800" dirty="0" err="1" smtClean="0"/>
            <a:t>LoS</a:t>
          </a:r>
          <a:r>
            <a:rPr lang="en-US" sz="1800" dirty="0" smtClean="0"/>
            <a:t> or 2,000 square feet in the data center</a:t>
          </a:r>
          <a:endParaRPr lang="en-US" sz="1800" dirty="0"/>
        </a:p>
      </dgm:t>
    </dgm:pt>
    <dgm:pt modelId="{EC65CB07-887D-8E41-BE99-672B811C73C0}" type="parTrans" cxnId="{55AB10A4-F994-914F-BEF9-A7B499B09B2F}">
      <dgm:prSet/>
      <dgm:spPr/>
      <dgm:t>
        <a:bodyPr/>
        <a:lstStyle/>
        <a:p>
          <a:endParaRPr lang="en-US"/>
        </a:p>
      </dgm:t>
    </dgm:pt>
    <dgm:pt modelId="{328D6E73-BEAA-A348-99A1-A0D5208108AE}" type="sibTrans" cxnId="{55AB10A4-F994-914F-BEF9-A7B499B09B2F}">
      <dgm:prSet/>
      <dgm:spPr/>
      <dgm:t>
        <a:bodyPr/>
        <a:lstStyle/>
        <a:p>
          <a:endParaRPr lang="en-US"/>
        </a:p>
      </dgm:t>
    </dgm:pt>
    <dgm:pt modelId="{C81C40C4-274E-4824-96C0-27221FFF3772}" type="pres">
      <dgm:prSet presAssocID="{FF096802-75CC-42A4-B3BB-7AFD5CC696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107846-06DC-4487-9002-31CFAA63AF8C}" type="pres">
      <dgm:prSet presAssocID="{D4DF66E7-EBE4-4FCB-B2F1-F145BB250F45}" presName="parentText" presStyleLbl="node1" presStyleIdx="0" presStyleCnt="2" custScaleY="5989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387068-E5E5-40A7-BD79-A71AB1FD8F8A}" type="pres">
      <dgm:prSet presAssocID="{D4DF66E7-EBE4-4FCB-B2F1-F145BB250F4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6249DE-91B2-4476-B033-228D8CA34F57}" type="pres">
      <dgm:prSet presAssocID="{77B237C9-BCF9-4012-9378-6A399CC82922}" presName="parentText" presStyleLbl="node1" presStyleIdx="1" presStyleCnt="2" custScaleY="58609" custLinFactNeighborY="19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0364E1-6B8B-4A30-A9BE-6943DA874963}" type="pres">
      <dgm:prSet presAssocID="{77B237C9-BCF9-4012-9378-6A399CC82922}" presName="childText" presStyleLbl="revTx" presStyleIdx="1" presStyleCnt="2" custLinFactNeighborY="117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6C9C38-FBEA-C142-90A3-7EF4AC3CC78C}" type="presOf" srcId="{D4DF66E7-EBE4-4FCB-B2F1-F145BB250F45}" destId="{43107846-06DC-4487-9002-31CFAA63AF8C}" srcOrd="0" destOrd="0" presId="urn:microsoft.com/office/officeart/2005/8/layout/vList2"/>
    <dgm:cxn modelId="{97EEFDCC-C219-4C07-B6E3-E1A39CACF589}" srcId="{D4DF66E7-EBE4-4FCB-B2F1-F145BB250F45}" destId="{0FC1619A-2890-49D8-84FC-2D4F4B653AD7}" srcOrd="6" destOrd="0" parTransId="{320A04A4-4C62-43F7-9196-382D3640E356}" sibTransId="{2D4A515A-7C3F-45A3-B1D6-4DCD22798B66}"/>
    <dgm:cxn modelId="{0F7F9AB6-960C-49C0-AD36-07DE36ABA9BC}" srcId="{D4DF66E7-EBE4-4FCB-B2F1-F145BB250F45}" destId="{4D5E0051-4A50-488F-9632-AA76D07AD331}" srcOrd="3" destOrd="0" parTransId="{FAB6FB92-B879-45C8-85B8-95D1AF7C506F}" sibTransId="{2C6BCA6F-102B-447F-A90A-C3EA14352FDC}"/>
    <dgm:cxn modelId="{55AB10A4-F994-914F-BEF9-A7B499B09B2F}" srcId="{931C0321-8EAE-E340-BFE8-C34A72F6BEB3}" destId="{89F6CAF2-82CB-2149-AC26-5A0A2C22F3FB}" srcOrd="0" destOrd="0" parTransId="{EC65CB07-887D-8E41-BE99-672B811C73C0}" sibTransId="{328D6E73-BEAA-A348-99A1-A0D5208108AE}"/>
    <dgm:cxn modelId="{3989C12C-E8E5-48D0-88FF-8B4DF2715B76}" srcId="{D4DF66E7-EBE4-4FCB-B2F1-F145BB250F45}" destId="{357550D0-011E-4B66-A52D-2764EE5A72EE}" srcOrd="5" destOrd="0" parTransId="{ED93537A-F568-46E9-B004-6B2F6F6C80E0}" sibTransId="{7CD6F3FD-CA95-4F2F-81CD-2E3E628A09BE}"/>
    <dgm:cxn modelId="{1B80BA56-259B-7244-AB67-16FCC9EC46CA}" type="presOf" srcId="{B4C31242-8C04-4086-BB39-1E7BB686AD64}" destId="{310364E1-6B8B-4A30-A9BE-6943DA874963}" srcOrd="0" destOrd="0" presId="urn:microsoft.com/office/officeart/2005/8/layout/vList2"/>
    <dgm:cxn modelId="{730DA22A-FE7C-5546-8FE0-23BBC4E65AC9}" type="presOf" srcId="{FF096802-75CC-42A4-B3BB-7AFD5CC696B3}" destId="{C81C40C4-274E-4824-96C0-27221FFF3772}" srcOrd="0" destOrd="0" presId="urn:microsoft.com/office/officeart/2005/8/layout/vList2"/>
    <dgm:cxn modelId="{11BF2E79-5513-8E41-9ABC-A2100816F35B}" type="presOf" srcId="{931C0321-8EAE-E340-BFE8-C34A72F6BEB3}" destId="{310364E1-6B8B-4A30-A9BE-6943DA874963}" srcOrd="0" destOrd="1" presId="urn:microsoft.com/office/officeart/2005/8/layout/vList2"/>
    <dgm:cxn modelId="{05180913-9B7F-2F44-837A-B90141B71893}" srcId="{931C0321-8EAE-E340-BFE8-C34A72F6BEB3}" destId="{F540E022-ED51-5E4A-BB54-79E2807CE724}" srcOrd="1" destOrd="0" parTransId="{F4A64DCD-822E-8C4B-911C-9BC7506FF9AF}" sibTransId="{EC355E84-4902-F84D-B44F-C51C4A3D3B40}"/>
    <dgm:cxn modelId="{384B9EDC-98C1-514E-A084-4022FAEB1519}" type="presOf" srcId="{357550D0-011E-4B66-A52D-2764EE5A72EE}" destId="{59387068-E5E5-40A7-BD79-A71AB1FD8F8A}" srcOrd="0" destOrd="5" presId="urn:microsoft.com/office/officeart/2005/8/layout/vList2"/>
    <dgm:cxn modelId="{7DD7A639-3BC7-47B1-BE24-7729461CD9B3}" srcId="{FF096802-75CC-42A4-B3BB-7AFD5CC696B3}" destId="{D4DF66E7-EBE4-4FCB-B2F1-F145BB250F45}" srcOrd="0" destOrd="0" parTransId="{07EE9848-F775-405E-A8F5-983B63887575}" sibTransId="{BC398C37-6EF3-44E5-8BD7-27511F8A8F15}"/>
    <dgm:cxn modelId="{8184C5B8-6D15-034A-A264-FEC24396E330}" srcId="{D4DF66E7-EBE4-4FCB-B2F1-F145BB250F45}" destId="{760F7B27-50A7-474D-B9BF-F598589F6566}" srcOrd="4" destOrd="0" parTransId="{CCC6EA91-AB30-8D43-927D-B2BE4D5A3E69}" sibTransId="{8AC52E55-4F18-8143-97C8-01946EAE8BA9}"/>
    <dgm:cxn modelId="{CE0BE209-E948-F540-96D8-D330E7C2120E}" type="presOf" srcId="{7ACC4043-A7E9-4B00-8B8E-D65B177C50BA}" destId="{59387068-E5E5-40A7-BD79-A71AB1FD8F8A}" srcOrd="0" destOrd="0" presId="urn:microsoft.com/office/officeart/2005/8/layout/vList2"/>
    <dgm:cxn modelId="{3AC72237-013B-4932-8907-4D582D840D42}" srcId="{FF096802-75CC-42A4-B3BB-7AFD5CC696B3}" destId="{77B237C9-BCF9-4012-9378-6A399CC82922}" srcOrd="1" destOrd="0" parTransId="{638E8ADF-F918-49A2-B726-978E41D01952}" sibTransId="{FFF65542-F106-4A31-9BB8-7B94DF83C3B2}"/>
    <dgm:cxn modelId="{E028097A-B4C1-46B9-9E5F-9E6B1E90A340}" srcId="{D4DF66E7-EBE4-4FCB-B2F1-F145BB250F45}" destId="{2431056F-9C79-4769-B0B4-E3B68F7F4BD3}" srcOrd="2" destOrd="0" parTransId="{044405DA-9236-4E22-A4AB-846F3AA27B97}" sibTransId="{56EF6E3D-566B-429E-AA42-64A12F84AD01}"/>
    <dgm:cxn modelId="{E0087072-2841-42B5-B005-94D0AA8A10DE}" srcId="{77B237C9-BCF9-4012-9378-6A399CC82922}" destId="{B4C31242-8C04-4086-BB39-1E7BB686AD64}" srcOrd="0" destOrd="0" parTransId="{61F4EEE9-1CA0-4B3A-AC6C-6B354B7A91B1}" sibTransId="{CCE68E61-5451-4874-9482-EA1FB2EC4DFE}"/>
    <dgm:cxn modelId="{209D79ED-287C-A846-A2C6-C955BFC0A87F}" type="presOf" srcId="{2431056F-9C79-4769-B0B4-E3B68F7F4BD3}" destId="{59387068-E5E5-40A7-BD79-A71AB1FD8F8A}" srcOrd="0" destOrd="2" presId="urn:microsoft.com/office/officeart/2005/8/layout/vList2"/>
    <dgm:cxn modelId="{C4A1B496-766C-4248-9F6D-2F0F4D9A652E}" srcId="{D4DF66E7-EBE4-4FCB-B2F1-F145BB250F45}" destId="{DD816111-7BD7-45A0-94D6-0B011F85D238}" srcOrd="1" destOrd="0" parTransId="{F747C780-3BDC-4829-9517-501BC12BAC71}" sibTransId="{C675F32B-E1F7-4052-9168-30222DF28D06}"/>
    <dgm:cxn modelId="{4949DE22-D327-4E7D-9661-BDAEDD68ED24}" srcId="{D4DF66E7-EBE4-4FCB-B2F1-F145BB250F45}" destId="{7ACC4043-A7E9-4B00-8B8E-D65B177C50BA}" srcOrd="0" destOrd="0" parTransId="{3CC94E59-462E-4281-9A8B-4A3ADFCA5098}" sibTransId="{6C796AED-5492-4A86-9043-A6E4DCFF3DF3}"/>
    <dgm:cxn modelId="{3C360C91-4CA0-0241-8EAD-55DC38F55040}" type="presOf" srcId="{89F6CAF2-82CB-2149-AC26-5A0A2C22F3FB}" destId="{310364E1-6B8B-4A30-A9BE-6943DA874963}" srcOrd="0" destOrd="2" presId="urn:microsoft.com/office/officeart/2005/8/layout/vList2"/>
    <dgm:cxn modelId="{D96FFB68-6DF3-4842-9777-45BB0CFE0772}" type="presOf" srcId="{DD816111-7BD7-45A0-94D6-0B011F85D238}" destId="{59387068-E5E5-40A7-BD79-A71AB1FD8F8A}" srcOrd="0" destOrd="1" presId="urn:microsoft.com/office/officeart/2005/8/layout/vList2"/>
    <dgm:cxn modelId="{91315B3A-8B9F-B042-A86A-AE6A8A7B0275}" type="presOf" srcId="{760F7B27-50A7-474D-B9BF-F598589F6566}" destId="{59387068-E5E5-40A7-BD79-A71AB1FD8F8A}" srcOrd="0" destOrd="4" presId="urn:microsoft.com/office/officeart/2005/8/layout/vList2"/>
    <dgm:cxn modelId="{7C2BCE3B-E0E3-1C40-AAF5-BB6F738394C2}" type="presOf" srcId="{0FC1619A-2890-49D8-84FC-2D4F4B653AD7}" destId="{59387068-E5E5-40A7-BD79-A71AB1FD8F8A}" srcOrd="0" destOrd="6" presId="urn:microsoft.com/office/officeart/2005/8/layout/vList2"/>
    <dgm:cxn modelId="{BE88186F-AADF-994F-9054-077D9233DD80}" srcId="{77B237C9-BCF9-4012-9378-6A399CC82922}" destId="{931C0321-8EAE-E340-BFE8-C34A72F6BEB3}" srcOrd="1" destOrd="0" parTransId="{4DE257C3-6D18-304E-8FEA-2F1F59D98560}" sibTransId="{BAD412CA-7C6D-FA4C-B7A2-ABA0CF0AC425}"/>
    <dgm:cxn modelId="{A2AF54EE-028E-7F40-AC4B-D95C285D1A41}" type="presOf" srcId="{4D5E0051-4A50-488F-9632-AA76D07AD331}" destId="{59387068-E5E5-40A7-BD79-A71AB1FD8F8A}" srcOrd="0" destOrd="3" presId="urn:microsoft.com/office/officeart/2005/8/layout/vList2"/>
    <dgm:cxn modelId="{13163E38-83CA-0E4A-B257-B6AE114FB58B}" type="presOf" srcId="{77B237C9-BCF9-4012-9378-6A399CC82922}" destId="{7B6249DE-91B2-4476-B033-228D8CA34F57}" srcOrd="0" destOrd="0" presId="urn:microsoft.com/office/officeart/2005/8/layout/vList2"/>
    <dgm:cxn modelId="{EAD7E2D6-976D-E647-9D89-5FE0CCCCE6D7}" type="presOf" srcId="{F540E022-ED51-5E4A-BB54-79E2807CE724}" destId="{310364E1-6B8B-4A30-A9BE-6943DA874963}" srcOrd="0" destOrd="3" presId="urn:microsoft.com/office/officeart/2005/8/layout/vList2"/>
    <dgm:cxn modelId="{7FAC6CFC-D1EC-8D45-80FB-E245ACFA46BE}" type="presParOf" srcId="{C81C40C4-274E-4824-96C0-27221FFF3772}" destId="{43107846-06DC-4487-9002-31CFAA63AF8C}" srcOrd="0" destOrd="0" presId="urn:microsoft.com/office/officeart/2005/8/layout/vList2"/>
    <dgm:cxn modelId="{8D5F941F-225B-734F-AC96-A917F0C37BA7}" type="presParOf" srcId="{C81C40C4-274E-4824-96C0-27221FFF3772}" destId="{59387068-E5E5-40A7-BD79-A71AB1FD8F8A}" srcOrd="1" destOrd="0" presId="urn:microsoft.com/office/officeart/2005/8/layout/vList2"/>
    <dgm:cxn modelId="{9E9EEEAE-4832-594E-BEAD-60CD6B02F4FE}" type="presParOf" srcId="{C81C40C4-274E-4824-96C0-27221FFF3772}" destId="{7B6249DE-91B2-4476-B033-228D8CA34F57}" srcOrd="2" destOrd="0" presId="urn:microsoft.com/office/officeart/2005/8/layout/vList2"/>
    <dgm:cxn modelId="{CF424196-D1B0-C343-B915-4D1972F867D3}" type="presParOf" srcId="{C81C40C4-274E-4824-96C0-27221FFF3772}" destId="{310364E1-6B8B-4A30-A9BE-6943DA87496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7BA3447D-6452-FC4A-9DCE-FDEADE9F7EF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2B05A9-EFA3-CD47-B3DF-EB46CCC4D7C9}">
      <dgm:prSet/>
      <dgm:spPr/>
      <dgm:t>
        <a:bodyPr/>
        <a:lstStyle/>
        <a:p>
          <a:pPr rtl="0"/>
          <a:r>
            <a:rPr lang="en-US" dirty="0" smtClean="0"/>
            <a:t>Dr. Magnus </a:t>
          </a:r>
          <a:r>
            <a:rPr lang="en-US" dirty="0" err="1" smtClean="0"/>
            <a:t>Herrlin</a:t>
          </a:r>
          <a:r>
            <a:rPr lang="en-US" dirty="0" smtClean="0"/>
            <a:t> at ANCIS, Inc. has developed three key metrics:</a:t>
          </a:r>
          <a:endParaRPr lang="en-US" dirty="0"/>
        </a:p>
      </dgm:t>
    </dgm:pt>
    <dgm:pt modelId="{8EDC94EE-CA22-084A-A68C-9A8D73FAC5EE}" type="parTrans" cxnId="{C53482EF-8F05-C248-B7EC-15FF74D84CB7}">
      <dgm:prSet/>
      <dgm:spPr/>
      <dgm:t>
        <a:bodyPr/>
        <a:lstStyle/>
        <a:p>
          <a:endParaRPr lang="en-US"/>
        </a:p>
      </dgm:t>
    </dgm:pt>
    <dgm:pt modelId="{E402CBEB-AD4B-BF45-9D5C-21940A0764AD}" type="sibTrans" cxnId="{C53482EF-8F05-C248-B7EC-15FF74D84CB7}">
      <dgm:prSet/>
      <dgm:spPr/>
      <dgm:t>
        <a:bodyPr/>
        <a:lstStyle/>
        <a:p>
          <a:endParaRPr lang="en-US"/>
        </a:p>
      </dgm:t>
    </dgm:pt>
    <dgm:pt modelId="{EB0D7399-C87D-8144-8571-653CB11F4C5B}">
      <dgm:prSet/>
      <dgm:spPr/>
      <dgm:t>
        <a:bodyPr/>
        <a:lstStyle/>
        <a:p>
          <a:pPr rtl="0"/>
          <a:r>
            <a:rPr lang="en-US" dirty="0" smtClean="0"/>
            <a:t>Rack Cooling Index High (RCI</a:t>
          </a:r>
          <a:r>
            <a:rPr lang="en-US" baseline="-25000" dirty="0" smtClean="0"/>
            <a:t>HI</a:t>
          </a:r>
          <a:r>
            <a:rPr lang="en-US" dirty="0" smtClean="0"/>
            <a:t>)</a:t>
          </a:r>
          <a:r>
            <a:rPr lang="en-US" baseline="30000" dirty="0" smtClean="0"/>
            <a:t>®</a:t>
          </a:r>
          <a:r>
            <a:rPr lang="en-US" dirty="0" smtClean="0"/>
            <a:t> </a:t>
          </a:r>
          <a:endParaRPr lang="en-US" dirty="0"/>
        </a:p>
      </dgm:t>
    </dgm:pt>
    <dgm:pt modelId="{04C8B317-8ECE-604C-AA8C-60C45881ACFC}" type="parTrans" cxnId="{BBBBE5BD-57E2-D44C-A5FE-440116804A81}">
      <dgm:prSet/>
      <dgm:spPr/>
      <dgm:t>
        <a:bodyPr/>
        <a:lstStyle/>
        <a:p>
          <a:endParaRPr lang="en-US"/>
        </a:p>
      </dgm:t>
    </dgm:pt>
    <dgm:pt modelId="{127C5B25-C241-524F-9CAD-379AF542BCEA}" type="sibTrans" cxnId="{BBBBE5BD-57E2-D44C-A5FE-440116804A81}">
      <dgm:prSet/>
      <dgm:spPr/>
      <dgm:t>
        <a:bodyPr/>
        <a:lstStyle/>
        <a:p>
          <a:endParaRPr lang="en-US"/>
        </a:p>
      </dgm:t>
    </dgm:pt>
    <dgm:pt modelId="{C0F14F41-24E4-394F-823C-D5FDC22A68F8}">
      <dgm:prSet/>
      <dgm:spPr/>
      <dgm:t>
        <a:bodyPr/>
        <a:lstStyle/>
        <a:p>
          <a:pPr rtl="0"/>
          <a:r>
            <a:rPr lang="en-US" smtClean="0"/>
            <a:t>Rack Cooling Index Low (RCI</a:t>
          </a:r>
          <a:r>
            <a:rPr lang="en-US" baseline="-25000" smtClean="0"/>
            <a:t>LO</a:t>
          </a:r>
          <a:r>
            <a:rPr lang="en-US" smtClean="0"/>
            <a:t>)</a:t>
          </a:r>
          <a:r>
            <a:rPr lang="en-US" baseline="30000" smtClean="0"/>
            <a:t>®</a:t>
          </a:r>
          <a:r>
            <a:rPr lang="en-US" smtClean="0"/>
            <a:t> </a:t>
          </a:r>
          <a:endParaRPr lang="en-US"/>
        </a:p>
      </dgm:t>
    </dgm:pt>
    <dgm:pt modelId="{51222056-5509-3749-81EA-6B4DF4320D62}" type="parTrans" cxnId="{F0AF609D-F98E-F049-AA83-B0F55A8BEBA7}">
      <dgm:prSet/>
      <dgm:spPr/>
      <dgm:t>
        <a:bodyPr/>
        <a:lstStyle/>
        <a:p>
          <a:endParaRPr lang="en-US"/>
        </a:p>
      </dgm:t>
    </dgm:pt>
    <dgm:pt modelId="{47ACDEBD-70D2-BD4F-AE1D-1EDED5B000CA}" type="sibTrans" cxnId="{F0AF609D-F98E-F049-AA83-B0F55A8BEBA7}">
      <dgm:prSet/>
      <dgm:spPr/>
      <dgm:t>
        <a:bodyPr/>
        <a:lstStyle/>
        <a:p>
          <a:endParaRPr lang="en-US"/>
        </a:p>
      </dgm:t>
    </dgm:pt>
    <dgm:pt modelId="{D8D5B3A6-3B7F-4641-B85C-055A67AEBB67}">
      <dgm:prSet/>
      <dgm:spPr/>
      <dgm:t>
        <a:bodyPr/>
        <a:lstStyle/>
        <a:p>
          <a:pPr rtl="0"/>
          <a:r>
            <a:rPr lang="en-US" smtClean="0"/>
            <a:t>Return Temperature Index (RTI)</a:t>
          </a:r>
          <a:r>
            <a:rPr lang="en-US" baseline="30000" smtClean="0"/>
            <a:t>TM</a:t>
          </a:r>
          <a:r>
            <a:rPr lang="en-US" smtClean="0"/>
            <a:t> </a:t>
          </a:r>
          <a:endParaRPr lang="en-US"/>
        </a:p>
      </dgm:t>
    </dgm:pt>
    <dgm:pt modelId="{388D5A40-6EA2-4940-918B-BF313DCED8C5}" type="parTrans" cxnId="{3BAAC86D-71A0-604D-8EF7-C7D6D3480C6C}">
      <dgm:prSet/>
      <dgm:spPr/>
      <dgm:t>
        <a:bodyPr/>
        <a:lstStyle/>
        <a:p>
          <a:endParaRPr lang="en-US"/>
        </a:p>
      </dgm:t>
    </dgm:pt>
    <dgm:pt modelId="{47D116EF-09CD-5645-82A6-4AF0B17C04A5}" type="sibTrans" cxnId="{3BAAC86D-71A0-604D-8EF7-C7D6D3480C6C}">
      <dgm:prSet/>
      <dgm:spPr/>
      <dgm:t>
        <a:bodyPr/>
        <a:lstStyle/>
        <a:p>
          <a:endParaRPr lang="en-US"/>
        </a:p>
      </dgm:t>
    </dgm:pt>
    <dgm:pt modelId="{CFE59D78-EDB6-AA41-BEE1-151F6099CA15}">
      <dgm:prSet/>
      <dgm:spPr/>
      <dgm:t>
        <a:bodyPr/>
        <a:lstStyle/>
        <a:p>
          <a:pPr rtl="0"/>
          <a:r>
            <a:rPr lang="en-US" smtClean="0"/>
            <a:t>RCI is a best practice performance metric for quantifying the conformance with thermal data center guidelines and standards such as ASHRAE and NEBS.</a:t>
          </a:r>
          <a:endParaRPr lang="en-US"/>
        </a:p>
      </dgm:t>
    </dgm:pt>
    <dgm:pt modelId="{57BCD886-267C-E744-81BB-66CBAAEFF268}" type="parTrans" cxnId="{E4CCDAE4-0304-934E-B2B3-05FA238981C0}">
      <dgm:prSet/>
      <dgm:spPr/>
      <dgm:t>
        <a:bodyPr/>
        <a:lstStyle/>
        <a:p>
          <a:endParaRPr lang="en-US"/>
        </a:p>
      </dgm:t>
    </dgm:pt>
    <dgm:pt modelId="{62E13C93-C4CB-5840-BD5B-021CB080F386}" type="sibTrans" cxnId="{E4CCDAE4-0304-934E-B2B3-05FA238981C0}">
      <dgm:prSet/>
      <dgm:spPr/>
      <dgm:t>
        <a:bodyPr/>
        <a:lstStyle/>
        <a:p>
          <a:endParaRPr lang="en-US"/>
        </a:p>
      </dgm:t>
    </dgm:pt>
    <dgm:pt modelId="{1A4F43BA-8636-A940-868A-31D4116B95ED}">
      <dgm:prSet/>
      <dgm:spPr/>
      <dgm:t>
        <a:bodyPr/>
        <a:lstStyle/>
        <a:p>
          <a:pPr rtl="0"/>
          <a:r>
            <a:rPr lang="en-US" smtClean="0"/>
            <a:t>RTI quantifies the energy performance of the air-management system. It is a measure of net by-pass air or net recirculation air in the equipment room. </a:t>
          </a:r>
          <a:endParaRPr lang="en-US"/>
        </a:p>
      </dgm:t>
    </dgm:pt>
    <dgm:pt modelId="{3AECE61E-0D1B-374C-A2FE-51B8F596E406}" type="parTrans" cxnId="{2B88A600-FF46-3A47-A91B-2AC043DAD286}">
      <dgm:prSet/>
      <dgm:spPr/>
      <dgm:t>
        <a:bodyPr/>
        <a:lstStyle/>
        <a:p>
          <a:endParaRPr lang="en-US"/>
        </a:p>
      </dgm:t>
    </dgm:pt>
    <dgm:pt modelId="{699648B8-BE92-3240-AF01-A2F3E98302F0}" type="sibTrans" cxnId="{2B88A600-FF46-3A47-A91B-2AC043DAD286}">
      <dgm:prSet/>
      <dgm:spPr/>
      <dgm:t>
        <a:bodyPr/>
        <a:lstStyle/>
        <a:p>
          <a:endParaRPr lang="en-US"/>
        </a:p>
      </dgm:t>
    </dgm:pt>
    <dgm:pt modelId="{2F21CCEE-67E4-E942-9AC8-ADB920D2803C}" type="pres">
      <dgm:prSet presAssocID="{7BA3447D-6452-FC4A-9DCE-FDEADE9F7EF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653CD3-9EAB-5045-96BE-5D3B6C834643}" type="pres">
      <dgm:prSet presAssocID="{172B05A9-EFA3-CD47-B3DF-EB46CCC4D7C9}" presName="comp" presStyleCnt="0"/>
      <dgm:spPr/>
      <dgm:t>
        <a:bodyPr/>
        <a:lstStyle/>
        <a:p>
          <a:endParaRPr lang="en-US"/>
        </a:p>
      </dgm:t>
    </dgm:pt>
    <dgm:pt modelId="{91BB0F55-BA19-8F4C-AC5D-FB4C8CB5462C}" type="pres">
      <dgm:prSet presAssocID="{172B05A9-EFA3-CD47-B3DF-EB46CCC4D7C9}" presName="box" presStyleLbl="node1" presStyleIdx="0" presStyleCnt="3"/>
      <dgm:spPr/>
      <dgm:t>
        <a:bodyPr/>
        <a:lstStyle/>
        <a:p>
          <a:endParaRPr lang="en-US"/>
        </a:p>
      </dgm:t>
    </dgm:pt>
    <dgm:pt modelId="{AC2B506A-4081-5C46-8768-6E2A295BF427}" type="pres">
      <dgm:prSet presAssocID="{172B05A9-EFA3-CD47-B3DF-EB46CCC4D7C9}" presName="img" presStyleLbl="fgImgPlace1" presStyleIdx="0" presStyleCnt="3" custScaleX="85120" custScaleY="5342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F43654A-6647-0B43-89EB-97EBB4C5DF4E}" type="pres">
      <dgm:prSet presAssocID="{172B05A9-EFA3-CD47-B3DF-EB46CCC4D7C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2891C5-36BB-6F44-81BF-733558028047}" type="pres">
      <dgm:prSet presAssocID="{E402CBEB-AD4B-BF45-9D5C-21940A0764AD}" presName="spacer" presStyleCnt="0"/>
      <dgm:spPr/>
      <dgm:t>
        <a:bodyPr/>
        <a:lstStyle/>
        <a:p>
          <a:endParaRPr lang="en-US"/>
        </a:p>
      </dgm:t>
    </dgm:pt>
    <dgm:pt modelId="{DDDA6E29-63E4-454B-81DE-2AE0B02F45C4}" type="pres">
      <dgm:prSet presAssocID="{CFE59D78-EDB6-AA41-BEE1-151F6099CA15}" presName="comp" presStyleCnt="0"/>
      <dgm:spPr/>
      <dgm:t>
        <a:bodyPr/>
        <a:lstStyle/>
        <a:p>
          <a:endParaRPr lang="en-US"/>
        </a:p>
      </dgm:t>
    </dgm:pt>
    <dgm:pt modelId="{1954F2ED-9FA9-644E-8012-1CB8F1FC7267}" type="pres">
      <dgm:prSet presAssocID="{CFE59D78-EDB6-AA41-BEE1-151F6099CA15}" presName="box" presStyleLbl="node1" presStyleIdx="1" presStyleCnt="3"/>
      <dgm:spPr/>
      <dgm:t>
        <a:bodyPr/>
        <a:lstStyle/>
        <a:p>
          <a:endParaRPr lang="en-US"/>
        </a:p>
      </dgm:t>
    </dgm:pt>
    <dgm:pt modelId="{F9636530-4809-DA45-B14B-A30DDB6541A3}" type="pres">
      <dgm:prSet presAssocID="{CFE59D78-EDB6-AA41-BEE1-151F6099CA15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7C91EC3-193B-1A4F-A67B-4C88E5AAC2E8}" type="pres">
      <dgm:prSet presAssocID="{CFE59D78-EDB6-AA41-BEE1-151F6099CA1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D15EB0-84C8-1340-A218-B4FCA6739C9C}" type="pres">
      <dgm:prSet presAssocID="{62E13C93-C4CB-5840-BD5B-021CB080F386}" presName="spacer" presStyleCnt="0"/>
      <dgm:spPr/>
      <dgm:t>
        <a:bodyPr/>
        <a:lstStyle/>
        <a:p>
          <a:endParaRPr lang="en-US"/>
        </a:p>
      </dgm:t>
    </dgm:pt>
    <dgm:pt modelId="{ACA4B9D0-F08D-664B-939A-C1B3697DBE99}" type="pres">
      <dgm:prSet presAssocID="{1A4F43BA-8636-A940-868A-31D4116B95ED}" presName="comp" presStyleCnt="0"/>
      <dgm:spPr/>
      <dgm:t>
        <a:bodyPr/>
        <a:lstStyle/>
        <a:p>
          <a:endParaRPr lang="en-US"/>
        </a:p>
      </dgm:t>
    </dgm:pt>
    <dgm:pt modelId="{46380F49-6650-A24E-9C3D-7299CD40B0B0}" type="pres">
      <dgm:prSet presAssocID="{1A4F43BA-8636-A940-868A-31D4116B95ED}" presName="box" presStyleLbl="node1" presStyleIdx="2" presStyleCnt="3"/>
      <dgm:spPr/>
      <dgm:t>
        <a:bodyPr/>
        <a:lstStyle/>
        <a:p>
          <a:endParaRPr lang="en-US"/>
        </a:p>
      </dgm:t>
    </dgm:pt>
    <dgm:pt modelId="{96C05308-647D-E44A-9C5E-3BEBA504D782}" type="pres">
      <dgm:prSet presAssocID="{1A4F43BA-8636-A940-868A-31D4116B95ED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38F6C24-AFE0-3447-A7B4-39CC2542E420}" type="pres">
      <dgm:prSet presAssocID="{1A4F43BA-8636-A940-868A-31D4116B95E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41210D-107E-5148-86BC-B35A852E2AA3}" type="presOf" srcId="{C0F14F41-24E4-394F-823C-D5FDC22A68F8}" destId="{9F43654A-6647-0B43-89EB-97EBB4C5DF4E}" srcOrd="1" destOrd="2" presId="urn:microsoft.com/office/officeart/2005/8/layout/vList4"/>
    <dgm:cxn modelId="{3BAAC86D-71A0-604D-8EF7-C7D6D3480C6C}" srcId="{172B05A9-EFA3-CD47-B3DF-EB46CCC4D7C9}" destId="{D8D5B3A6-3B7F-4641-B85C-055A67AEBB67}" srcOrd="2" destOrd="0" parTransId="{388D5A40-6EA2-4940-918B-BF313DCED8C5}" sibTransId="{47D116EF-09CD-5645-82A6-4AF0B17C04A5}"/>
    <dgm:cxn modelId="{D9BE8A34-D557-6C4F-963A-4DA7E45B4507}" type="presOf" srcId="{1A4F43BA-8636-A940-868A-31D4116B95ED}" destId="{46380F49-6650-A24E-9C3D-7299CD40B0B0}" srcOrd="0" destOrd="0" presId="urn:microsoft.com/office/officeart/2005/8/layout/vList4"/>
    <dgm:cxn modelId="{6A82E237-9355-C84E-AEE5-8ACCCB4B8783}" type="presOf" srcId="{D8D5B3A6-3B7F-4641-B85C-055A67AEBB67}" destId="{9F43654A-6647-0B43-89EB-97EBB4C5DF4E}" srcOrd="1" destOrd="3" presId="urn:microsoft.com/office/officeart/2005/8/layout/vList4"/>
    <dgm:cxn modelId="{3436F054-E265-D640-8F66-B5C311A7064D}" type="presOf" srcId="{CFE59D78-EDB6-AA41-BEE1-151F6099CA15}" destId="{77C91EC3-193B-1A4F-A67B-4C88E5AAC2E8}" srcOrd="1" destOrd="0" presId="urn:microsoft.com/office/officeart/2005/8/layout/vList4"/>
    <dgm:cxn modelId="{7667AF4F-D1BD-C243-83E1-203206EAF042}" type="presOf" srcId="{D8D5B3A6-3B7F-4641-B85C-055A67AEBB67}" destId="{91BB0F55-BA19-8F4C-AC5D-FB4C8CB5462C}" srcOrd="0" destOrd="3" presId="urn:microsoft.com/office/officeart/2005/8/layout/vList4"/>
    <dgm:cxn modelId="{BBBBE5BD-57E2-D44C-A5FE-440116804A81}" srcId="{172B05A9-EFA3-CD47-B3DF-EB46CCC4D7C9}" destId="{EB0D7399-C87D-8144-8571-653CB11F4C5B}" srcOrd="0" destOrd="0" parTransId="{04C8B317-8ECE-604C-AA8C-60C45881ACFC}" sibTransId="{127C5B25-C241-524F-9CAD-379AF542BCEA}"/>
    <dgm:cxn modelId="{ADCBF8DF-00B8-7F49-9371-73E2AD87B08F}" type="presOf" srcId="{C0F14F41-24E4-394F-823C-D5FDC22A68F8}" destId="{91BB0F55-BA19-8F4C-AC5D-FB4C8CB5462C}" srcOrd="0" destOrd="2" presId="urn:microsoft.com/office/officeart/2005/8/layout/vList4"/>
    <dgm:cxn modelId="{9E332984-97C6-5549-8555-6410F7515C3E}" type="presOf" srcId="{7BA3447D-6452-FC4A-9DCE-FDEADE9F7EFB}" destId="{2F21CCEE-67E4-E942-9AC8-ADB920D2803C}" srcOrd="0" destOrd="0" presId="urn:microsoft.com/office/officeart/2005/8/layout/vList4"/>
    <dgm:cxn modelId="{99A5E1B4-B798-804D-B496-384AE3CAFBC0}" type="presOf" srcId="{EB0D7399-C87D-8144-8571-653CB11F4C5B}" destId="{9F43654A-6647-0B43-89EB-97EBB4C5DF4E}" srcOrd="1" destOrd="1" presId="urn:microsoft.com/office/officeart/2005/8/layout/vList4"/>
    <dgm:cxn modelId="{5E049D57-B136-744E-8B93-280A9D827CCB}" type="presOf" srcId="{172B05A9-EFA3-CD47-B3DF-EB46CCC4D7C9}" destId="{91BB0F55-BA19-8F4C-AC5D-FB4C8CB5462C}" srcOrd="0" destOrd="0" presId="urn:microsoft.com/office/officeart/2005/8/layout/vList4"/>
    <dgm:cxn modelId="{C53482EF-8F05-C248-B7EC-15FF74D84CB7}" srcId="{7BA3447D-6452-FC4A-9DCE-FDEADE9F7EFB}" destId="{172B05A9-EFA3-CD47-B3DF-EB46CCC4D7C9}" srcOrd="0" destOrd="0" parTransId="{8EDC94EE-CA22-084A-A68C-9A8D73FAC5EE}" sibTransId="{E402CBEB-AD4B-BF45-9D5C-21940A0764AD}"/>
    <dgm:cxn modelId="{E4CCDAE4-0304-934E-B2B3-05FA238981C0}" srcId="{7BA3447D-6452-FC4A-9DCE-FDEADE9F7EFB}" destId="{CFE59D78-EDB6-AA41-BEE1-151F6099CA15}" srcOrd="1" destOrd="0" parTransId="{57BCD886-267C-E744-81BB-66CBAAEFF268}" sibTransId="{62E13C93-C4CB-5840-BD5B-021CB080F386}"/>
    <dgm:cxn modelId="{7EC48C6A-F74A-AC47-8D71-963160F33312}" type="presOf" srcId="{CFE59D78-EDB6-AA41-BEE1-151F6099CA15}" destId="{1954F2ED-9FA9-644E-8012-1CB8F1FC7267}" srcOrd="0" destOrd="0" presId="urn:microsoft.com/office/officeart/2005/8/layout/vList4"/>
    <dgm:cxn modelId="{5F81F9AD-F7E7-E148-B5B0-4D5F375628AC}" type="presOf" srcId="{EB0D7399-C87D-8144-8571-653CB11F4C5B}" destId="{91BB0F55-BA19-8F4C-AC5D-FB4C8CB5462C}" srcOrd="0" destOrd="1" presId="urn:microsoft.com/office/officeart/2005/8/layout/vList4"/>
    <dgm:cxn modelId="{F0AF609D-F98E-F049-AA83-B0F55A8BEBA7}" srcId="{172B05A9-EFA3-CD47-B3DF-EB46CCC4D7C9}" destId="{C0F14F41-24E4-394F-823C-D5FDC22A68F8}" srcOrd="1" destOrd="0" parTransId="{51222056-5509-3749-81EA-6B4DF4320D62}" sibTransId="{47ACDEBD-70D2-BD4F-AE1D-1EDED5B000CA}"/>
    <dgm:cxn modelId="{2B88A600-FF46-3A47-A91B-2AC043DAD286}" srcId="{7BA3447D-6452-FC4A-9DCE-FDEADE9F7EFB}" destId="{1A4F43BA-8636-A940-868A-31D4116B95ED}" srcOrd="2" destOrd="0" parTransId="{3AECE61E-0D1B-374C-A2FE-51B8F596E406}" sibTransId="{699648B8-BE92-3240-AF01-A2F3E98302F0}"/>
    <dgm:cxn modelId="{AEEA6205-BCFE-C34B-B47F-5E13E0E6ECA8}" type="presOf" srcId="{172B05A9-EFA3-CD47-B3DF-EB46CCC4D7C9}" destId="{9F43654A-6647-0B43-89EB-97EBB4C5DF4E}" srcOrd="1" destOrd="0" presId="urn:microsoft.com/office/officeart/2005/8/layout/vList4"/>
    <dgm:cxn modelId="{FE098D29-8C20-4843-86C3-CD3B190FF1C7}" type="presOf" srcId="{1A4F43BA-8636-A940-868A-31D4116B95ED}" destId="{138F6C24-AFE0-3447-A7B4-39CC2542E420}" srcOrd="1" destOrd="0" presId="urn:microsoft.com/office/officeart/2005/8/layout/vList4"/>
    <dgm:cxn modelId="{4EB81906-840D-DC42-89D0-E19C649629A8}" type="presParOf" srcId="{2F21CCEE-67E4-E942-9AC8-ADB920D2803C}" destId="{3C653CD3-9EAB-5045-96BE-5D3B6C834643}" srcOrd="0" destOrd="0" presId="urn:microsoft.com/office/officeart/2005/8/layout/vList4"/>
    <dgm:cxn modelId="{2D98AF9C-D417-894B-8E48-D400CC49FBBC}" type="presParOf" srcId="{3C653CD3-9EAB-5045-96BE-5D3B6C834643}" destId="{91BB0F55-BA19-8F4C-AC5D-FB4C8CB5462C}" srcOrd="0" destOrd="0" presId="urn:microsoft.com/office/officeart/2005/8/layout/vList4"/>
    <dgm:cxn modelId="{160F2AFE-C598-DA43-8F8E-520756D8A62A}" type="presParOf" srcId="{3C653CD3-9EAB-5045-96BE-5D3B6C834643}" destId="{AC2B506A-4081-5C46-8768-6E2A295BF427}" srcOrd="1" destOrd="0" presId="urn:microsoft.com/office/officeart/2005/8/layout/vList4"/>
    <dgm:cxn modelId="{577D4D82-4818-5847-AE26-F976F18405C6}" type="presParOf" srcId="{3C653CD3-9EAB-5045-96BE-5D3B6C834643}" destId="{9F43654A-6647-0B43-89EB-97EBB4C5DF4E}" srcOrd="2" destOrd="0" presId="urn:microsoft.com/office/officeart/2005/8/layout/vList4"/>
    <dgm:cxn modelId="{DEEFE3B8-B367-6849-93E9-BFAE0CA55094}" type="presParOf" srcId="{2F21CCEE-67E4-E942-9AC8-ADB920D2803C}" destId="{EE2891C5-36BB-6F44-81BF-733558028047}" srcOrd="1" destOrd="0" presId="urn:microsoft.com/office/officeart/2005/8/layout/vList4"/>
    <dgm:cxn modelId="{980F426E-D9C1-3940-965C-64B55AEDB1A7}" type="presParOf" srcId="{2F21CCEE-67E4-E942-9AC8-ADB920D2803C}" destId="{DDDA6E29-63E4-454B-81DE-2AE0B02F45C4}" srcOrd="2" destOrd="0" presId="urn:microsoft.com/office/officeart/2005/8/layout/vList4"/>
    <dgm:cxn modelId="{0A6C7D19-7A52-7543-BAD5-73B602C3A0D4}" type="presParOf" srcId="{DDDA6E29-63E4-454B-81DE-2AE0B02F45C4}" destId="{1954F2ED-9FA9-644E-8012-1CB8F1FC7267}" srcOrd="0" destOrd="0" presId="urn:microsoft.com/office/officeart/2005/8/layout/vList4"/>
    <dgm:cxn modelId="{8129C400-6F03-4A47-B78B-E62068A0B5AC}" type="presParOf" srcId="{DDDA6E29-63E4-454B-81DE-2AE0B02F45C4}" destId="{F9636530-4809-DA45-B14B-A30DDB6541A3}" srcOrd="1" destOrd="0" presId="urn:microsoft.com/office/officeart/2005/8/layout/vList4"/>
    <dgm:cxn modelId="{1F19E8B2-651B-B442-B81E-3DCE8680F810}" type="presParOf" srcId="{DDDA6E29-63E4-454B-81DE-2AE0B02F45C4}" destId="{77C91EC3-193B-1A4F-A67B-4C88E5AAC2E8}" srcOrd="2" destOrd="0" presId="urn:microsoft.com/office/officeart/2005/8/layout/vList4"/>
    <dgm:cxn modelId="{4DF4E921-59DE-C84E-A2B0-8A25E99F7D04}" type="presParOf" srcId="{2F21CCEE-67E4-E942-9AC8-ADB920D2803C}" destId="{0AD15EB0-84C8-1340-A218-B4FCA6739C9C}" srcOrd="3" destOrd="0" presId="urn:microsoft.com/office/officeart/2005/8/layout/vList4"/>
    <dgm:cxn modelId="{C4A95A5F-EBE4-5549-8477-1B6025D3FE2E}" type="presParOf" srcId="{2F21CCEE-67E4-E942-9AC8-ADB920D2803C}" destId="{ACA4B9D0-F08D-664B-939A-C1B3697DBE99}" srcOrd="4" destOrd="0" presId="urn:microsoft.com/office/officeart/2005/8/layout/vList4"/>
    <dgm:cxn modelId="{18F8A6B6-3FDC-C74E-9554-FEBE90F1BECC}" type="presParOf" srcId="{ACA4B9D0-F08D-664B-939A-C1B3697DBE99}" destId="{46380F49-6650-A24E-9C3D-7299CD40B0B0}" srcOrd="0" destOrd="0" presId="urn:microsoft.com/office/officeart/2005/8/layout/vList4"/>
    <dgm:cxn modelId="{77DB1409-28EB-784E-904F-2C075F983E0A}" type="presParOf" srcId="{ACA4B9D0-F08D-664B-939A-C1B3697DBE99}" destId="{96C05308-647D-E44A-9C5E-3BEBA504D782}" srcOrd="1" destOrd="0" presId="urn:microsoft.com/office/officeart/2005/8/layout/vList4"/>
    <dgm:cxn modelId="{6E2C6B1C-3497-1E43-B42F-930CF49B9E19}" type="presParOf" srcId="{ACA4B9D0-F08D-664B-939A-C1B3697DBE99}" destId="{138F6C24-AFE0-3447-A7B4-39CC2542E42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E6781BB9-833A-1E42-8916-CBDED87EFF9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627694-EF86-634D-9DCE-DD07E9332FD6}">
      <dgm:prSet/>
      <dgm:spPr/>
      <dgm:t>
        <a:bodyPr/>
        <a:lstStyle/>
        <a:p>
          <a:pPr rtl="0"/>
          <a:r>
            <a:rPr lang="en-US" dirty="0" smtClean="0"/>
            <a:t>RCI is a measure of compliance with ASHRAE or NEBS intake temperature guidelines and is expressed as a percentage (max = 100%)</a:t>
          </a:r>
          <a:endParaRPr lang="en-US" dirty="0"/>
        </a:p>
      </dgm:t>
    </dgm:pt>
    <dgm:pt modelId="{3F7C233E-985F-C543-A718-ACD6CC3F6F1B}" type="parTrans" cxnId="{9D1C39AA-A9AC-7841-9D2B-595B1D870CDE}">
      <dgm:prSet/>
      <dgm:spPr/>
      <dgm:t>
        <a:bodyPr/>
        <a:lstStyle/>
        <a:p>
          <a:endParaRPr lang="en-US"/>
        </a:p>
      </dgm:t>
    </dgm:pt>
    <dgm:pt modelId="{80EE52D5-08A4-C048-920A-6EDEA63B971C}" type="sibTrans" cxnId="{9D1C39AA-A9AC-7841-9D2B-595B1D870CDE}">
      <dgm:prSet/>
      <dgm:spPr/>
      <dgm:t>
        <a:bodyPr/>
        <a:lstStyle/>
        <a:p>
          <a:endParaRPr lang="en-US"/>
        </a:p>
      </dgm:t>
    </dgm:pt>
    <dgm:pt modelId="{EA90A789-7E39-5040-A89C-723D54079762}">
      <dgm:prSet/>
      <dgm:spPr/>
      <dgm:t>
        <a:bodyPr/>
        <a:lstStyle/>
        <a:p>
          <a:pPr rtl="0"/>
          <a:r>
            <a:rPr lang="en-US" b="1" smtClean="0"/>
            <a:t>RCI</a:t>
          </a:r>
          <a:r>
            <a:rPr lang="en-US" b="1" baseline="-25000" smtClean="0"/>
            <a:t>HI</a:t>
          </a:r>
          <a:r>
            <a:rPr lang="en-US" smtClean="0"/>
            <a:t> is a measure of the absence of over-temperatures</a:t>
          </a:r>
          <a:endParaRPr lang="en-US"/>
        </a:p>
      </dgm:t>
    </dgm:pt>
    <dgm:pt modelId="{50950AA9-4B3E-114B-A9F3-DB5478944159}" type="parTrans" cxnId="{E34B1260-E0C1-9649-9AFE-03B5C6B4D939}">
      <dgm:prSet/>
      <dgm:spPr/>
      <dgm:t>
        <a:bodyPr/>
        <a:lstStyle/>
        <a:p>
          <a:endParaRPr lang="en-US"/>
        </a:p>
      </dgm:t>
    </dgm:pt>
    <dgm:pt modelId="{24EF5D54-99D3-EB47-9EA5-300E8F78EB40}" type="sibTrans" cxnId="{E34B1260-E0C1-9649-9AFE-03B5C6B4D939}">
      <dgm:prSet/>
      <dgm:spPr/>
      <dgm:t>
        <a:bodyPr/>
        <a:lstStyle/>
        <a:p>
          <a:endParaRPr lang="en-US"/>
        </a:p>
      </dgm:t>
    </dgm:pt>
    <dgm:pt modelId="{4ED55F11-16FE-0B47-8B90-35DF0216C334}">
      <dgm:prSet/>
      <dgm:spPr/>
      <dgm:t>
        <a:bodyPr/>
        <a:lstStyle/>
        <a:p>
          <a:pPr rtl="0"/>
          <a:r>
            <a:rPr lang="en-US" dirty="0" smtClean="0"/>
            <a:t>100% means that no temperature is above the maximum recommended</a:t>
          </a:r>
          <a:endParaRPr lang="en-US" dirty="0"/>
        </a:p>
      </dgm:t>
    </dgm:pt>
    <dgm:pt modelId="{91E2DD1C-F4AB-8642-9064-07D6FF6A96EA}" type="parTrans" cxnId="{D5E052AB-65E1-F442-8E46-FBAE51639639}">
      <dgm:prSet/>
      <dgm:spPr/>
      <dgm:t>
        <a:bodyPr/>
        <a:lstStyle/>
        <a:p>
          <a:endParaRPr lang="en-US"/>
        </a:p>
      </dgm:t>
    </dgm:pt>
    <dgm:pt modelId="{AA62E8B3-ABB3-4147-B091-E5E04B20AF0A}" type="sibTrans" cxnId="{D5E052AB-65E1-F442-8E46-FBAE51639639}">
      <dgm:prSet/>
      <dgm:spPr/>
      <dgm:t>
        <a:bodyPr/>
        <a:lstStyle/>
        <a:p>
          <a:endParaRPr lang="en-US"/>
        </a:p>
      </dgm:t>
    </dgm:pt>
    <dgm:pt modelId="{45AD110B-8270-F741-961B-35C96591E10B}">
      <dgm:prSet/>
      <dgm:spPr/>
      <dgm:t>
        <a:bodyPr/>
        <a:lstStyle/>
        <a:p>
          <a:pPr rtl="0"/>
          <a:r>
            <a:rPr lang="en-US" dirty="0" smtClean="0"/>
            <a:t>Less than 100% means the greater the probability (risk) that equipment experiences temperatures above the maximum allowable (hotspots)</a:t>
          </a:r>
          <a:endParaRPr lang="en-US" dirty="0"/>
        </a:p>
      </dgm:t>
    </dgm:pt>
    <dgm:pt modelId="{1DB74713-71B9-444D-8D38-1966C6F0D304}" type="parTrans" cxnId="{50737E09-81FE-0D48-9C38-7DE9FFF38584}">
      <dgm:prSet/>
      <dgm:spPr/>
      <dgm:t>
        <a:bodyPr/>
        <a:lstStyle/>
        <a:p>
          <a:endParaRPr lang="en-US"/>
        </a:p>
      </dgm:t>
    </dgm:pt>
    <dgm:pt modelId="{92A7ECD5-B956-C74F-B8C0-319528B3F79D}" type="sibTrans" cxnId="{50737E09-81FE-0D48-9C38-7DE9FFF38584}">
      <dgm:prSet/>
      <dgm:spPr/>
      <dgm:t>
        <a:bodyPr/>
        <a:lstStyle/>
        <a:p>
          <a:endParaRPr lang="en-US"/>
        </a:p>
      </dgm:t>
    </dgm:pt>
    <dgm:pt modelId="{90D00C24-BB02-5D4F-9175-F74B956DC91F}">
      <dgm:prSet/>
      <dgm:spPr/>
      <dgm:t>
        <a:bodyPr/>
        <a:lstStyle/>
        <a:p>
          <a:pPr rtl="0"/>
          <a:r>
            <a:rPr lang="en-US" b="1" smtClean="0"/>
            <a:t>RCI</a:t>
          </a:r>
          <a:r>
            <a:rPr lang="en-US" b="1" baseline="-25000" smtClean="0"/>
            <a:t>LO</a:t>
          </a:r>
          <a:r>
            <a:rPr lang="en-US" smtClean="0"/>
            <a:t> is measure of the absence of under-temperatures</a:t>
          </a:r>
          <a:endParaRPr lang="en-US"/>
        </a:p>
      </dgm:t>
    </dgm:pt>
    <dgm:pt modelId="{8749138B-8BEE-9344-A63A-9CE9C14F9C94}" type="parTrans" cxnId="{18F8EC8C-C626-D94B-B186-787F4F0C680C}">
      <dgm:prSet/>
      <dgm:spPr/>
      <dgm:t>
        <a:bodyPr/>
        <a:lstStyle/>
        <a:p>
          <a:endParaRPr lang="en-US"/>
        </a:p>
      </dgm:t>
    </dgm:pt>
    <dgm:pt modelId="{3CF64B47-8D53-4849-8539-6CD66FB7538B}" type="sibTrans" cxnId="{18F8EC8C-C626-D94B-B186-787F4F0C680C}">
      <dgm:prSet/>
      <dgm:spPr/>
      <dgm:t>
        <a:bodyPr/>
        <a:lstStyle/>
        <a:p>
          <a:endParaRPr lang="en-US"/>
        </a:p>
      </dgm:t>
    </dgm:pt>
    <dgm:pt modelId="{8B71E7A4-E304-DE4A-AE40-015ABA7C7AA3}">
      <dgm:prSet/>
      <dgm:spPr/>
      <dgm:t>
        <a:bodyPr/>
        <a:lstStyle/>
        <a:p>
          <a:pPr rtl="0"/>
          <a:r>
            <a:rPr lang="en-US" dirty="0" smtClean="0"/>
            <a:t>100% means that no temperature is below minimum recommended</a:t>
          </a:r>
          <a:endParaRPr lang="en-US" dirty="0"/>
        </a:p>
      </dgm:t>
    </dgm:pt>
    <dgm:pt modelId="{E9873067-01CE-1145-8891-6CDF12BDCCAA}" type="parTrans" cxnId="{0F2C5904-A211-3749-9EC6-3FF7BFD93CE4}">
      <dgm:prSet/>
      <dgm:spPr/>
      <dgm:t>
        <a:bodyPr/>
        <a:lstStyle/>
        <a:p>
          <a:endParaRPr lang="en-US"/>
        </a:p>
      </dgm:t>
    </dgm:pt>
    <dgm:pt modelId="{45B95419-3E4F-D446-A91B-D818B276D40C}" type="sibTrans" cxnId="{0F2C5904-A211-3749-9EC6-3FF7BFD93CE4}">
      <dgm:prSet/>
      <dgm:spPr/>
      <dgm:t>
        <a:bodyPr/>
        <a:lstStyle/>
        <a:p>
          <a:endParaRPr lang="en-US"/>
        </a:p>
      </dgm:t>
    </dgm:pt>
    <dgm:pt modelId="{C8DC41AD-B4E8-AF48-B479-DED5041A05BB}">
      <dgm:prSet/>
      <dgm:spPr/>
      <dgm:t>
        <a:bodyPr/>
        <a:lstStyle/>
        <a:p>
          <a:pPr rtl="0"/>
          <a:r>
            <a:rPr lang="en-US" dirty="0" smtClean="0"/>
            <a:t>Less than 100% means the greater the probability (risk) that equipment experiences temperatures below the minimum allowable (over-cooling)</a:t>
          </a:r>
          <a:endParaRPr lang="en-US" dirty="0"/>
        </a:p>
      </dgm:t>
    </dgm:pt>
    <dgm:pt modelId="{97A74C9B-3534-1E44-8485-1B428AE882B9}" type="parTrans" cxnId="{2350411E-ADFD-384B-AEDD-BF1D8158C432}">
      <dgm:prSet/>
      <dgm:spPr/>
      <dgm:t>
        <a:bodyPr/>
        <a:lstStyle/>
        <a:p>
          <a:endParaRPr lang="en-US"/>
        </a:p>
      </dgm:t>
    </dgm:pt>
    <dgm:pt modelId="{2F348EBC-CA98-3641-AACA-C592CB1D98FA}" type="sibTrans" cxnId="{2350411E-ADFD-384B-AEDD-BF1D8158C432}">
      <dgm:prSet/>
      <dgm:spPr/>
      <dgm:t>
        <a:bodyPr/>
        <a:lstStyle/>
        <a:p>
          <a:endParaRPr lang="en-US"/>
        </a:p>
      </dgm:t>
    </dgm:pt>
    <dgm:pt modelId="{34F42E80-DF4C-D04F-B23E-B016CF824663}" type="pres">
      <dgm:prSet presAssocID="{E6781BB9-833A-1E42-8916-CBDED87EFF9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251BE6-3AF1-DD4B-8AFA-044568E8EDFA}" type="pres">
      <dgm:prSet presAssocID="{0E627694-EF86-634D-9DCE-DD07E9332FD6}" presName="comp" presStyleCnt="0"/>
      <dgm:spPr/>
      <dgm:t>
        <a:bodyPr/>
        <a:lstStyle/>
        <a:p>
          <a:endParaRPr lang="en-US"/>
        </a:p>
      </dgm:t>
    </dgm:pt>
    <dgm:pt modelId="{6E9B3326-4E27-DE41-8E9C-DEE88ECB81EC}" type="pres">
      <dgm:prSet presAssocID="{0E627694-EF86-634D-9DCE-DD07E9332FD6}" presName="box" presStyleLbl="node1" presStyleIdx="0" presStyleCnt="3"/>
      <dgm:spPr/>
      <dgm:t>
        <a:bodyPr/>
        <a:lstStyle/>
        <a:p>
          <a:endParaRPr lang="en-US"/>
        </a:p>
      </dgm:t>
    </dgm:pt>
    <dgm:pt modelId="{A8D9044B-4EF3-634E-9CF5-A7D525064D4B}" type="pres">
      <dgm:prSet presAssocID="{0E627694-EF86-634D-9DCE-DD07E9332FD6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983B897-9AE4-184F-9AB2-710A160BA21A}" type="pres">
      <dgm:prSet presAssocID="{0E627694-EF86-634D-9DCE-DD07E9332FD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97919F-A1C9-3043-91E5-5983FEF6822C}" type="pres">
      <dgm:prSet presAssocID="{80EE52D5-08A4-C048-920A-6EDEA63B971C}" presName="spacer" presStyleCnt="0"/>
      <dgm:spPr/>
      <dgm:t>
        <a:bodyPr/>
        <a:lstStyle/>
        <a:p>
          <a:endParaRPr lang="en-US"/>
        </a:p>
      </dgm:t>
    </dgm:pt>
    <dgm:pt modelId="{F8B91954-F63C-D84F-82EC-80D8AAF385BD}" type="pres">
      <dgm:prSet presAssocID="{EA90A789-7E39-5040-A89C-723D54079762}" presName="comp" presStyleCnt="0"/>
      <dgm:spPr/>
      <dgm:t>
        <a:bodyPr/>
        <a:lstStyle/>
        <a:p>
          <a:endParaRPr lang="en-US"/>
        </a:p>
      </dgm:t>
    </dgm:pt>
    <dgm:pt modelId="{18ED7D18-0048-564D-B3CC-9E0DE9EC721A}" type="pres">
      <dgm:prSet presAssocID="{EA90A789-7E39-5040-A89C-723D54079762}" presName="box" presStyleLbl="node1" presStyleIdx="1" presStyleCnt="3"/>
      <dgm:spPr/>
      <dgm:t>
        <a:bodyPr/>
        <a:lstStyle/>
        <a:p>
          <a:endParaRPr lang="en-US"/>
        </a:p>
      </dgm:t>
    </dgm:pt>
    <dgm:pt modelId="{E3E951B3-BF49-B744-A444-5425F55B520D}" type="pres">
      <dgm:prSet presAssocID="{EA90A789-7E39-5040-A89C-723D54079762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7B76E0B-229A-4A42-8C7E-DFE8546D006A}" type="pres">
      <dgm:prSet presAssocID="{EA90A789-7E39-5040-A89C-723D5407976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703672-6168-E443-8E06-0B30B4447453}" type="pres">
      <dgm:prSet presAssocID="{24EF5D54-99D3-EB47-9EA5-300E8F78EB40}" presName="spacer" presStyleCnt="0"/>
      <dgm:spPr/>
      <dgm:t>
        <a:bodyPr/>
        <a:lstStyle/>
        <a:p>
          <a:endParaRPr lang="en-US"/>
        </a:p>
      </dgm:t>
    </dgm:pt>
    <dgm:pt modelId="{624A5F85-316A-F249-89F7-F24DBAD18C77}" type="pres">
      <dgm:prSet presAssocID="{90D00C24-BB02-5D4F-9175-F74B956DC91F}" presName="comp" presStyleCnt="0"/>
      <dgm:spPr/>
      <dgm:t>
        <a:bodyPr/>
        <a:lstStyle/>
        <a:p>
          <a:endParaRPr lang="en-US"/>
        </a:p>
      </dgm:t>
    </dgm:pt>
    <dgm:pt modelId="{D7F92D2C-1675-9E45-9515-1DEB240A7B68}" type="pres">
      <dgm:prSet presAssocID="{90D00C24-BB02-5D4F-9175-F74B956DC91F}" presName="box" presStyleLbl="node1" presStyleIdx="2" presStyleCnt="3"/>
      <dgm:spPr/>
      <dgm:t>
        <a:bodyPr/>
        <a:lstStyle/>
        <a:p>
          <a:endParaRPr lang="en-US"/>
        </a:p>
      </dgm:t>
    </dgm:pt>
    <dgm:pt modelId="{18FBAE1D-BD80-C24E-8F21-218056051896}" type="pres">
      <dgm:prSet presAssocID="{90D00C24-BB02-5D4F-9175-F74B956DC91F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51402FD-6DD4-5542-8091-85B15F010C64}" type="pres">
      <dgm:prSet presAssocID="{90D00C24-BB02-5D4F-9175-F74B956DC91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4320CD-4E01-F54C-9C90-138952FE5F5B}" type="presOf" srcId="{0E627694-EF86-634D-9DCE-DD07E9332FD6}" destId="{0983B897-9AE4-184F-9AB2-710A160BA21A}" srcOrd="1" destOrd="0" presId="urn:microsoft.com/office/officeart/2005/8/layout/vList4"/>
    <dgm:cxn modelId="{E34B1260-E0C1-9649-9AFE-03B5C6B4D939}" srcId="{E6781BB9-833A-1E42-8916-CBDED87EFF9A}" destId="{EA90A789-7E39-5040-A89C-723D54079762}" srcOrd="1" destOrd="0" parTransId="{50950AA9-4B3E-114B-A9F3-DB5478944159}" sibTransId="{24EF5D54-99D3-EB47-9EA5-300E8F78EB40}"/>
    <dgm:cxn modelId="{50737E09-81FE-0D48-9C38-7DE9FFF38584}" srcId="{EA90A789-7E39-5040-A89C-723D54079762}" destId="{45AD110B-8270-F741-961B-35C96591E10B}" srcOrd="1" destOrd="0" parTransId="{1DB74713-71B9-444D-8D38-1966C6F0D304}" sibTransId="{92A7ECD5-B956-C74F-B8C0-319528B3F79D}"/>
    <dgm:cxn modelId="{423C92F4-92B5-BC4B-ACED-84046D4C0D69}" type="presOf" srcId="{8B71E7A4-E304-DE4A-AE40-015ABA7C7AA3}" destId="{251402FD-6DD4-5542-8091-85B15F010C64}" srcOrd="1" destOrd="1" presId="urn:microsoft.com/office/officeart/2005/8/layout/vList4"/>
    <dgm:cxn modelId="{C22F901C-BDD3-8E47-AF7C-92EACDB4B889}" type="presOf" srcId="{EA90A789-7E39-5040-A89C-723D54079762}" destId="{18ED7D18-0048-564D-B3CC-9E0DE9EC721A}" srcOrd="0" destOrd="0" presId="urn:microsoft.com/office/officeart/2005/8/layout/vList4"/>
    <dgm:cxn modelId="{060A9F79-3E14-4741-B1ED-2A782686183A}" type="presOf" srcId="{C8DC41AD-B4E8-AF48-B479-DED5041A05BB}" destId="{D7F92D2C-1675-9E45-9515-1DEB240A7B68}" srcOrd="0" destOrd="2" presId="urn:microsoft.com/office/officeart/2005/8/layout/vList4"/>
    <dgm:cxn modelId="{0F2C5904-A211-3749-9EC6-3FF7BFD93CE4}" srcId="{90D00C24-BB02-5D4F-9175-F74B956DC91F}" destId="{8B71E7A4-E304-DE4A-AE40-015ABA7C7AA3}" srcOrd="0" destOrd="0" parTransId="{E9873067-01CE-1145-8891-6CDF12BDCCAA}" sibTransId="{45B95419-3E4F-D446-A91B-D818B276D40C}"/>
    <dgm:cxn modelId="{0724E47C-7D39-2E44-AB9A-D7651BC30F6A}" type="presOf" srcId="{90D00C24-BB02-5D4F-9175-F74B956DC91F}" destId="{251402FD-6DD4-5542-8091-85B15F010C64}" srcOrd="1" destOrd="0" presId="urn:microsoft.com/office/officeart/2005/8/layout/vList4"/>
    <dgm:cxn modelId="{D5E052AB-65E1-F442-8E46-FBAE51639639}" srcId="{EA90A789-7E39-5040-A89C-723D54079762}" destId="{4ED55F11-16FE-0B47-8B90-35DF0216C334}" srcOrd="0" destOrd="0" parTransId="{91E2DD1C-F4AB-8642-9064-07D6FF6A96EA}" sibTransId="{AA62E8B3-ABB3-4147-B091-E5E04B20AF0A}"/>
    <dgm:cxn modelId="{BD137F73-FF84-2D4A-90F0-3342724FFE94}" type="presOf" srcId="{4ED55F11-16FE-0B47-8B90-35DF0216C334}" destId="{D7B76E0B-229A-4A42-8C7E-DFE8546D006A}" srcOrd="1" destOrd="1" presId="urn:microsoft.com/office/officeart/2005/8/layout/vList4"/>
    <dgm:cxn modelId="{BA40B6ED-EFBC-A94D-8D75-638B6407ABFE}" type="presOf" srcId="{EA90A789-7E39-5040-A89C-723D54079762}" destId="{D7B76E0B-229A-4A42-8C7E-DFE8546D006A}" srcOrd="1" destOrd="0" presId="urn:microsoft.com/office/officeart/2005/8/layout/vList4"/>
    <dgm:cxn modelId="{D67B56F9-EEC2-394A-A0C3-8E3AF775A16F}" type="presOf" srcId="{C8DC41AD-B4E8-AF48-B479-DED5041A05BB}" destId="{251402FD-6DD4-5542-8091-85B15F010C64}" srcOrd="1" destOrd="2" presId="urn:microsoft.com/office/officeart/2005/8/layout/vList4"/>
    <dgm:cxn modelId="{06212F47-642B-4645-AFBD-A397FD905FE9}" type="presOf" srcId="{45AD110B-8270-F741-961B-35C96591E10B}" destId="{D7B76E0B-229A-4A42-8C7E-DFE8546D006A}" srcOrd="1" destOrd="2" presId="urn:microsoft.com/office/officeart/2005/8/layout/vList4"/>
    <dgm:cxn modelId="{A12C7525-3CCB-F143-BADF-51140F51102E}" type="presOf" srcId="{0E627694-EF86-634D-9DCE-DD07E9332FD6}" destId="{6E9B3326-4E27-DE41-8E9C-DEE88ECB81EC}" srcOrd="0" destOrd="0" presId="urn:microsoft.com/office/officeart/2005/8/layout/vList4"/>
    <dgm:cxn modelId="{9F0A410A-F219-F143-A395-BAA39D04FEB4}" type="presOf" srcId="{E6781BB9-833A-1E42-8916-CBDED87EFF9A}" destId="{34F42E80-DF4C-D04F-B23E-B016CF824663}" srcOrd="0" destOrd="0" presId="urn:microsoft.com/office/officeart/2005/8/layout/vList4"/>
    <dgm:cxn modelId="{2350411E-ADFD-384B-AEDD-BF1D8158C432}" srcId="{90D00C24-BB02-5D4F-9175-F74B956DC91F}" destId="{C8DC41AD-B4E8-AF48-B479-DED5041A05BB}" srcOrd="1" destOrd="0" parTransId="{97A74C9B-3534-1E44-8485-1B428AE882B9}" sibTransId="{2F348EBC-CA98-3641-AACA-C592CB1D98FA}"/>
    <dgm:cxn modelId="{990812E0-4A2F-FB41-B791-4EF9A5C390C9}" type="presOf" srcId="{45AD110B-8270-F741-961B-35C96591E10B}" destId="{18ED7D18-0048-564D-B3CC-9E0DE9EC721A}" srcOrd="0" destOrd="2" presId="urn:microsoft.com/office/officeart/2005/8/layout/vList4"/>
    <dgm:cxn modelId="{793646E9-B471-4540-B346-829EFDADB3F5}" type="presOf" srcId="{8B71E7A4-E304-DE4A-AE40-015ABA7C7AA3}" destId="{D7F92D2C-1675-9E45-9515-1DEB240A7B68}" srcOrd="0" destOrd="1" presId="urn:microsoft.com/office/officeart/2005/8/layout/vList4"/>
    <dgm:cxn modelId="{9D1C39AA-A9AC-7841-9D2B-595B1D870CDE}" srcId="{E6781BB9-833A-1E42-8916-CBDED87EFF9A}" destId="{0E627694-EF86-634D-9DCE-DD07E9332FD6}" srcOrd="0" destOrd="0" parTransId="{3F7C233E-985F-C543-A718-ACD6CC3F6F1B}" sibTransId="{80EE52D5-08A4-C048-920A-6EDEA63B971C}"/>
    <dgm:cxn modelId="{18F8EC8C-C626-D94B-B186-787F4F0C680C}" srcId="{E6781BB9-833A-1E42-8916-CBDED87EFF9A}" destId="{90D00C24-BB02-5D4F-9175-F74B956DC91F}" srcOrd="2" destOrd="0" parTransId="{8749138B-8BEE-9344-A63A-9CE9C14F9C94}" sibTransId="{3CF64B47-8D53-4849-8539-6CD66FB7538B}"/>
    <dgm:cxn modelId="{C08396E9-BEA8-F041-9738-0E98D0E22F16}" type="presOf" srcId="{90D00C24-BB02-5D4F-9175-F74B956DC91F}" destId="{D7F92D2C-1675-9E45-9515-1DEB240A7B68}" srcOrd="0" destOrd="0" presId="urn:microsoft.com/office/officeart/2005/8/layout/vList4"/>
    <dgm:cxn modelId="{33FC9E10-17D4-124D-9CDE-464C546CC912}" type="presOf" srcId="{4ED55F11-16FE-0B47-8B90-35DF0216C334}" destId="{18ED7D18-0048-564D-B3CC-9E0DE9EC721A}" srcOrd="0" destOrd="1" presId="urn:microsoft.com/office/officeart/2005/8/layout/vList4"/>
    <dgm:cxn modelId="{BD6ECA33-6DAD-0140-8AD5-6537544A6272}" type="presParOf" srcId="{34F42E80-DF4C-D04F-B23E-B016CF824663}" destId="{49251BE6-3AF1-DD4B-8AFA-044568E8EDFA}" srcOrd="0" destOrd="0" presId="urn:microsoft.com/office/officeart/2005/8/layout/vList4"/>
    <dgm:cxn modelId="{679A1E4F-AA99-EA46-A97E-1ABC69410A5B}" type="presParOf" srcId="{49251BE6-3AF1-DD4B-8AFA-044568E8EDFA}" destId="{6E9B3326-4E27-DE41-8E9C-DEE88ECB81EC}" srcOrd="0" destOrd="0" presId="urn:microsoft.com/office/officeart/2005/8/layout/vList4"/>
    <dgm:cxn modelId="{EB83D5A6-4158-3E4D-BBB1-8C68E76C2E51}" type="presParOf" srcId="{49251BE6-3AF1-DD4B-8AFA-044568E8EDFA}" destId="{A8D9044B-4EF3-634E-9CF5-A7D525064D4B}" srcOrd="1" destOrd="0" presId="urn:microsoft.com/office/officeart/2005/8/layout/vList4"/>
    <dgm:cxn modelId="{A092C69D-155F-F247-BA05-E6CE5E6647D2}" type="presParOf" srcId="{49251BE6-3AF1-DD4B-8AFA-044568E8EDFA}" destId="{0983B897-9AE4-184F-9AB2-710A160BA21A}" srcOrd="2" destOrd="0" presId="urn:microsoft.com/office/officeart/2005/8/layout/vList4"/>
    <dgm:cxn modelId="{319CEA55-0242-3F4C-9701-548593698C6C}" type="presParOf" srcId="{34F42E80-DF4C-D04F-B23E-B016CF824663}" destId="{1997919F-A1C9-3043-91E5-5983FEF6822C}" srcOrd="1" destOrd="0" presId="urn:microsoft.com/office/officeart/2005/8/layout/vList4"/>
    <dgm:cxn modelId="{5A3E9343-F315-874B-A05D-B4E6BAA8DA71}" type="presParOf" srcId="{34F42E80-DF4C-D04F-B23E-B016CF824663}" destId="{F8B91954-F63C-D84F-82EC-80D8AAF385BD}" srcOrd="2" destOrd="0" presId="urn:microsoft.com/office/officeart/2005/8/layout/vList4"/>
    <dgm:cxn modelId="{37D0D5D3-DEA7-0840-84B2-01DB4E7C4912}" type="presParOf" srcId="{F8B91954-F63C-D84F-82EC-80D8AAF385BD}" destId="{18ED7D18-0048-564D-B3CC-9E0DE9EC721A}" srcOrd="0" destOrd="0" presId="urn:microsoft.com/office/officeart/2005/8/layout/vList4"/>
    <dgm:cxn modelId="{7F69BACF-8EFA-7A41-88CA-013F8F602D1F}" type="presParOf" srcId="{F8B91954-F63C-D84F-82EC-80D8AAF385BD}" destId="{E3E951B3-BF49-B744-A444-5425F55B520D}" srcOrd="1" destOrd="0" presId="urn:microsoft.com/office/officeart/2005/8/layout/vList4"/>
    <dgm:cxn modelId="{39FC8B1A-D89A-9745-9DFD-454E9594FE91}" type="presParOf" srcId="{F8B91954-F63C-D84F-82EC-80D8AAF385BD}" destId="{D7B76E0B-229A-4A42-8C7E-DFE8546D006A}" srcOrd="2" destOrd="0" presId="urn:microsoft.com/office/officeart/2005/8/layout/vList4"/>
    <dgm:cxn modelId="{665CF19E-468D-CC4C-8589-5F95A5E6F4CD}" type="presParOf" srcId="{34F42E80-DF4C-D04F-B23E-B016CF824663}" destId="{1E703672-6168-E443-8E06-0B30B4447453}" srcOrd="3" destOrd="0" presId="urn:microsoft.com/office/officeart/2005/8/layout/vList4"/>
    <dgm:cxn modelId="{27F955B5-4B3E-B141-8231-4406140FC28D}" type="presParOf" srcId="{34F42E80-DF4C-D04F-B23E-B016CF824663}" destId="{624A5F85-316A-F249-89F7-F24DBAD18C77}" srcOrd="4" destOrd="0" presId="urn:microsoft.com/office/officeart/2005/8/layout/vList4"/>
    <dgm:cxn modelId="{AE1626EA-FCBE-7346-A83F-382A4469752F}" type="presParOf" srcId="{624A5F85-316A-F249-89F7-F24DBAD18C77}" destId="{D7F92D2C-1675-9E45-9515-1DEB240A7B68}" srcOrd="0" destOrd="0" presId="urn:microsoft.com/office/officeart/2005/8/layout/vList4"/>
    <dgm:cxn modelId="{72B0BBBB-C79D-1B4B-B00C-1D5C4DC261F1}" type="presParOf" srcId="{624A5F85-316A-F249-89F7-F24DBAD18C77}" destId="{18FBAE1D-BD80-C24E-8F21-218056051896}" srcOrd="1" destOrd="0" presId="urn:microsoft.com/office/officeart/2005/8/layout/vList4"/>
    <dgm:cxn modelId="{8483DE53-8EE0-4A4F-B13C-E507B1811BE7}" type="presParOf" srcId="{624A5F85-316A-F249-89F7-F24DBAD18C77}" destId="{251402FD-6DD4-5542-8091-85B15F010C6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BBF0DEC5-76C9-EB48-BF4D-EF6DE566BBD6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A8AB85-E700-814D-979F-02D697FAD836}">
      <dgm:prSet custT="1"/>
      <dgm:spPr/>
      <dgm:t>
        <a:bodyPr/>
        <a:lstStyle/>
        <a:p>
          <a:pPr rtl="0"/>
          <a:r>
            <a:rPr lang="en-US" sz="1800" dirty="0" smtClean="0"/>
            <a:t>RTI is a measure of </a:t>
          </a:r>
          <a:r>
            <a:rPr lang="en-US" sz="1800" u="sng" dirty="0" smtClean="0"/>
            <a:t>net by-pass </a:t>
          </a:r>
          <a:r>
            <a:rPr lang="en-US" sz="1800" dirty="0" smtClean="0"/>
            <a:t>or </a:t>
          </a:r>
          <a:r>
            <a:rPr lang="en-US" sz="1800" u="sng" dirty="0" smtClean="0"/>
            <a:t>net recirculation </a:t>
          </a:r>
          <a:r>
            <a:rPr lang="en-US" sz="1800" dirty="0" smtClean="0"/>
            <a:t>air. It is the ratio of total equipment airflow to total air-handler airflow expressed as a percentage.</a:t>
          </a:r>
          <a:endParaRPr lang="en-US" sz="1800" dirty="0"/>
        </a:p>
      </dgm:t>
    </dgm:pt>
    <dgm:pt modelId="{21209B8F-1CB2-3942-8BD5-2F1997B550B1}" type="parTrans" cxnId="{4A5B883E-6C84-7F41-A1AA-FB9C55B709A3}">
      <dgm:prSet/>
      <dgm:spPr/>
      <dgm:t>
        <a:bodyPr/>
        <a:lstStyle/>
        <a:p>
          <a:endParaRPr lang="en-US" sz="2400"/>
        </a:p>
      </dgm:t>
    </dgm:pt>
    <dgm:pt modelId="{1BD3E995-AE52-9C4B-9F7D-D7CAC87F5648}" type="sibTrans" cxnId="{4A5B883E-6C84-7F41-A1AA-FB9C55B709A3}">
      <dgm:prSet/>
      <dgm:spPr/>
      <dgm:t>
        <a:bodyPr/>
        <a:lstStyle/>
        <a:p>
          <a:endParaRPr lang="en-US" sz="2400"/>
        </a:p>
      </dgm:t>
    </dgm:pt>
    <dgm:pt modelId="{9C14370A-1B63-FE4E-94EF-032F752E858B}">
      <dgm:prSet custT="1"/>
      <dgm:spPr/>
      <dgm:t>
        <a:bodyPr/>
        <a:lstStyle/>
        <a:p>
          <a:pPr rtl="0"/>
          <a:r>
            <a:rPr lang="en-US" sz="1800" dirty="0" smtClean="0"/>
            <a:t>100% means balanced airflow</a:t>
          </a:r>
          <a:endParaRPr lang="en-US" sz="1800" dirty="0"/>
        </a:p>
      </dgm:t>
    </dgm:pt>
    <dgm:pt modelId="{E2FDB4CF-A7DD-7A45-8912-86C23EB7067F}" type="parTrans" cxnId="{501AEBBA-57C4-9447-A578-1A6F366011D3}">
      <dgm:prSet/>
      <dgm:spPr/>
      <dgm:t>
        <a:bodyPr/>
        <a:lstStyle/>
        <a:p>
          <a:endParaRPr lang="en-US" sz="2400"/>
        </a:p>
      </dgm:t>
    </dgm:pt>
    <dgm:pt modelId="{30028B7A-FC37-E446-A8D1-AAF2968D0035}" type="sibTrans" cxnId="{501AEBBA-57C4-9447-A578-1A6F366011D3}">
      <dgm:prSet/>
      <dgm:spPr/>
      <dgm:t>
        <a:bodyPr/>
        <a:lstStyle/>
        <a:p>
          <a:endParaRPr lang="en-US" sz="2400"/>
        </a:p>
      </dgm:t>
    </dgm:pt>
    <dgm:pt modelId="{CCDBFDD0-0F45-E64E-AD68-7C643729F97B}">
      <dgm:prSet custT="1"/>
      <dgm:spPr/>
      <dgm:t>
        <a:bodyPr/>
        <a:lstStyle/>
        <a:p>
          <a:pPr rtl="0"/>
          <a:r>
            <a:rPr lang="en-US" sz="1800" dirty="0" smtClean="0"/>
            <a:t>&lt;100% indicates net airflow by-pass</a:t>
          </a:r>
          <a:endParaRPr lang="en-US" sz="1800" dirty="0"/>
        </a:p>
      </dgm:t>
    </dgm:pt>
    <dgm:pt modelId="{711DD74B-C418-1245-A798-A0606645D6B4}" type="parTrans" cxnId="{F36D2337-6AFB-3245-AC88-5A36686EBB82}">
      <dgm:prSet/>
      <dgm:spPr/>
      <dgm:t>
        <a:bodyPr/>
        <a:lstStyle/>
        <a:p>
          <a:endParaRPr lang="en-US" sz="2400"/>
        </a:p>
      </dgm:t>
    </dgm:pt>
    <dgm:pt modelId="{FE2CD53A-9468-F34F-8585-811C580E433C}" type="sibTrans" cxnId="{F36D2337-6AFB-3245-AC88-5A36686EBB82}">
      <dgm:prSet/>
      <dgm:spPr/>
      <dgm:t>
        <a:bodyPr/>
        <a:lstStyle/>
        <a:p>
          <a:endParaRPr lang="en-US" sz="2400"/>
        </a:p>
      </dgm:t>
    </dgm:pt>
    <dgm:pt modelId="{906C04C9-5E4F-9E4C-BD25-1A0D5878DD76}">
      <dgm:prSet custT="1"/>
      <dgm:spPr/>
      <dgm:t>
        <a:bodyPr/>
        <a:lstStyle/>
        <a:p>
          <a:pPr rtl="0"/>
          <a:r>
            <a:rPr lang="en-US" sz="1400" dirty="0" smtClean="0"/>
            <a:t>Cold supply air returns directly to CRACs without cooling the IT equipment:  Elevated fan power, reduced chiller efficiency</a:t>
          </a:r>
          <a:endParaRPr lang="en-US" sz="1400" dirty="0"/>
        </a:p>
      </dgm:t>
    </dgm:pt>
    <dgm:pt modelId="{61EB32A7-5D03-4F43-B727-CF47D37A8176}" type="parTrans" cxnId="{F1FBD817-17F6-7E4C-8A02-E60BBA6D25EF}">
      <dgm:prSet/>
      <dgm:spPr/>
      <dgm:t>
        <a:bodyPr/>
        <a:lstStyle/>
        <a:p>
          <a:endParaRPr lang="en-US" sz="2400"/>
        </a:p>
      </dgm:t>
    </dgm:pt>
    <dgm:pt modelId="{74377834-64C2-FE44-B6F8-2960A311A448}" type="sibTrans" cxnId="{F1FBD817-17F6-7E4C-8A02-E60BBA6D25EF}">
      <dgm:prSet/>
      <dgm:spPr/>
      <dgm:t>
        <a:bodyPr/>
        <a:lstStyle/>
        <a:p>
          <a:endParaRPr lang="en-US" sz="2400"/>
        </a:p>
      </dgm:t>
    </dgm:pt>
    <dgm:pt modelId="{AD4484E9-6335-FE4C-8104-C47FDD6BF208}">
      <dgm:prSet custT="1"/>
      <dgm:spPr/>
      <dgm:t>
        <a:bodyPr/>
        <a:lstStyle/>
        <a:p>
          <a:pPr rtl="0"/>
          <a:r>
            <a:rPr lang="en-US" sz="1800" dirty="0" smtClean="0"/>
            <a:t>&gt;100% indicates net airflow re-circulation</a:t>
          </a:r>
          <a:endParaRPr lang="en-US" sz="1800" dirty="0"/>
        </a:p>
      </dgm:t>
    </dgm:pt>
    <dgm:pt modelId="{1BE911E1-6BA0-5048-9B8A-D578B5A6A082}" type="parTrans" cxnId="{76858149-E8EC-0546-B32A-01B8E25E989B}">
      <dgm:prSet/>
      <dgm:spPr/>
      <dgm:t>
        <a:bodyPr/>
        <a:lstStyle/>
        <a:p>
          <a:endParaRPr lang="en-US" sz="2400"/>
        </a:p>
      </dgm:t>
    </dgm:pt>
    <dgm:pt modelId="{3F5A684D-407C-A649-8F6E-6FE6BF92CB18}" type="sibTrans" cxnId="{76858149-E8EC-0546-B32A-01B8E25E989B}">
      <dgm:prSet/>
      <dgm:spPr/>
      <dgm:t>
        <a:bodyPr/>
        <a:lstStyle/>
        <a:p>
          <a:endParaRPr lang="en-US" sz="2400"/>
        </a:p>
      </dgm:t>
    </dgm:pt>
    <dgm:pt modelId="{370B2A91-3B54-B944-85DD-F24472BFEF08}">
      <dgm:prSet custT="1"/>
      <dgm:spPr/>
      <dgm:t>
        <a:bodyPr/>
        <a:lstStyle/>
        <a:p>
          <a:pPr rtl="0"/>
          <a:r>
            <a:rPr lang="en-US" sz="1400" smtClean="0"/>
            <a:t>Hot IT equipment exhaust is drawn back into intakes: Hotspots and reliability concerns.</a:t>
          </a:r>
          <a:endParaRPr lang="en-US" sz="1400"/>
        </a:p>
      </dgm:t>
    </dgm:pt>
    <dgm:pt modelId="{2B4020D9-2947-A749-8279-2FFAF6C25118}" type="parTrans" cxnId="{10BF68E0-5102-484D-9A84-32E4135BEC26}">
      <dgm:prSet/>
      <dgm:spPr/>
      <dgm:t>
        <a:bodyPr/>
        <a:lstStyle/>
        <a:p>
          <a:endParaRPr lang="en-US" sz="2400"/>
        </a:p>
      </dgm:t>
    </dgm:pt>
    <dgm:pt modelId="{98CFC5CF-59F5-C846-8A4B-565FE907223D}" type="sibTrans" cxnId="{10BF68E0-5102-484D-9A84-32E4135BEC26}">
      <dgm:prSet/>
      <dgm:spPr/>
      <dgm:t>
        <a:bodyPr/>
        <a:lstStyle/>
        <a:p>
          <a:endParaRPr lang="en-US" sz="2400"/>
        </a:p>
      </dgm:t>
    </dgm:pt>
    <dgm:pt modelId="{DBF8355D-2529-F94B-A9C7-ED0D14C02C6F}">
      <dgm:prSet custT="1"/>
      <dgm:spPr/>
      <dgm:t>
        <a:bodyPr/>
        <a:lstStyle/>
        <a:p>
          <a:pPr rtl="0"/>
          <a:r>
            <a:rPr lang="en-US" sz="1400" dirty="0" smtClean="0"/>
            <a:t>Often results in low RCI</a:t>
          </a:r>
          <a:r>
            <a:rPr lang="en-US" sz="1400" baseline="-25000" dirty="0" smtClean="0"/>
            <a:t>HI</a:t>
          </a:r>
          <a:endParaRPr lang="en-US" sz="1400" dirty="0"/>
        </a:p>
      </dgm:t>
    </dgm:pt>
    <dgm:pt modelId="{0E15256D-5F55-6742-A076-B75E5A570FE3}" type="parTrans" cxnId="{7BEACBE2-D29E-7043-BC9C-E3E2E06DE300}">
      <dgm:prSet/>
      <dgm:spPr/>
      <dgm:t>
        <a:bodyPr/>
        <a:lstStyle/>
        <a:p>
          <a:endParaRPr lang="en-US" sz="2400"/>
        </a:p>
      </dgm:t>
    </dgm:pt>
    <dgm:pt modelId="{E7F1FE7C-5FFE-1849-84BA-704A37E3E142}" type="sibTrans" cxnId="{7BEACBE2-D29E-7043-BC9C-E3E2E06DE300}">
      <dgm:prSet/>
      <dgm:spPr/>
      <dgm:t>
        <a:bodyPr/>
        <a:lstStyle/>
        <a:p>
          <a:endParaRPr lang="en-US" sz="2400"/>
        </a:p>
      </dgm:t>
    </dgm:pt>
    <dgm:pt modelId="{B40022FC-9C8B-9345-BBDA-5A1562F8CDF5}" type="pres">
      <dgm:prSet presAssocID="{BBF0DEC5-76C9-EB48-BF4D-EF6DE566BBD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F1792E-C6D7-3E4F-8F3A-5660618324E4}" type="pres">
      <dgm:prSet presAssocID="{62A8AB85-E700-814D-979F-02D697FAD836}" presName="comp" presStyleCnt="0"/>
      <dgm:spPr/>
      <dgm:t>
        <a:bodyPr/>
        <a:lstStyle/>
        <a:p>
          <a:endParaRPr lang="en-US"/>
        </a:p>
      </dgm:t>
    </dgm:pt>
    <dgm:pt modelId="{95C187EB-DA6E-CC45-8942-5A9400A00C19}" type="pres">
      <dgm:prSet presAssocID="{62A8AB85-E700-814D-979F-02D697FAD836}" presName="box" presStyleLbl="node1" presStyleIdx="0" presStyleCnt="4"/>
      <dgm:spPr/>
      <dgm:t>
        <a:bodyPr/>
        <a:lstStyle/>
        <a:p>
          <a:endParaRPr lang="en-US"/>
        </a:p>
      </dgm:t>
    </dgm:pt>
    <dgm:pt modelId="{58E678D1-51D0-4148-BF49-FDA06EEA4CA0}" type="pres">
      <dgm:prSet presAssocID="{62A8AB85-E700-814D-979F-02D697FAD836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93692E9-5E91-FF41-8199-D6F35BBD8330}" type="pres">
      <dgm:prSet presAssocID="{62A8AB85-E700-814D-979F-02D697FAD836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AB44AF-34E8-A449-B699-300DC8734636}" type="pres">
      <dgm:prSet presAssocID="{1BD3E995-AE52-9C4B-9F7D-D7CAC87F5648}" presName="spacer" presStyleCnt="0"/>
      <dgm:spPr/>
      <dgm:t>
        <a:bodyPr/>
        <a:lstStyle/>
        <a:p>
          <a:endParaRPr lang="en-US"/>
        </a:p>
      </dgm:t>
    </dgm:pt>
    <dgm:pt modelId="{DC1D8B5A-D388-344B-AF80-72AA312265A4}" type="pres">
      <dgm:prSet presAssocID="{9C14370A-1B63-FE4E-94EF-032F752E858B}" presName="comp" presStyleCnt="0"/>
      <dgm:spPr/>
      <dgm:t>
        <a:bodyPr/>
        <a:lstStyle/>
        <a:p>
          <a:endParaRPr lang="en-US"/>
        </a:p>
      </dgm:t>
    </dgm:pt>
    <dgm:pt modelId="{0E49CB49-6607-6846-A6F9-3BA2D84D36B0}" type="pres">
      <dgm:prSet presAssocID="{9C14370A-1B63-FE4E-94EF-032F752E858B}" presName="box" presStyleLbl="node1" presStyleIdx="1" presStyleCnt="4"/>
      <dgm:spPr/>
      <dgm:t>
        <a:bodyPr/>
        <a:lstStyle/>
        <a:p>
          <a:endParaRPr lang="en-US"/>
        </a:p>
      </dgm:t>
    </dgm:pt>
    <dgm:pt modelId="{2789A6EF-ABD5-C14C-B620-4D651511564C}" type="pres">
      <dgm:prSet presAssocID="{9C14370A-1B63-FE4E-94EF-032F752E858B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3F718FB-E281-6C41-9D30-96A6F68BE4F2}" type="pres">
      <dgm:prSet presAssocID="{9C14370A-1B63-FE4E-94EF-032F752E858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DC5D9A-F1DF-0249-BED7-DF444C50150D}" type="pres">
      <dgm:prSet presAssocID="{30028B7A-FC37-E446-A8D1-AAF2968D0035}" presName="spacer" presStyleCnt="0"/>
      <dgm:spPr/>
      <dgm:t>
        <a:bodyPr/>
        <a:lstStyle/>
        <a:p>
          <a:endParaRPr lang="en-US"/>
        </a:p>
      </dgm:t>
    </dgm:pt>
    <dgm:pt modelId="{34D5AEED-1667-A648-B1C8-B12D825C9040}" type="pres">
      <dgm:prSet presAssocID="{CCDBFDD0-0F45-E64E-AD68-7C643729F97B}" presName="comp" presStyleCnt="0"/>
      <dgm:spPr/>
      <dgm:t>
        <a:bodyPr/>
        <a:lstStyle/>
        <a:p>
          <a:endParaRPr lang="en-US"/>
        </a:p>
      </dgm:t>
    </dgm:pt>
    <dgm:pt modelId="{7E4A9F83-4A50-DB4B-B02F-E6A9C8918A8B}" type="pres">
      <dgm:prSet presAssocID="{CCDBFDD0-0F45-E64E-AD68-7C643729F97B}" presName="box" presStyleLbl="node1" presStyleIdx="2" presStyleCnt="4"/>
      <dgm:spPr/>
      <dgm:t>
        <a:bodyPr/>
        <a:lstStyle/>
        <a:p>
          <a:endParaRPr lang="en-US"/>
        </a:p>
      </dgm:t>
    </dgm:pt>
    <dgm:pt modelId="{2F349C45-C288-D349-9A11-3695F0BC8405}" type="pres">
      <dgm:prSet presAssocID="{CCDBFDD0-0F45-E64E-AD68-7C643729F97B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2ABF46E-65FE-6E4A-9C56-D3E00B62BCD7}" type="pres">
      <dgm:prSet presAssocID="{CCDBFDD0-0F45-E64E-AD68-7C643729F97B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AAEBE5-04C2-254D-A35A-88DA6463A7C0}" type="pres">
      <dgm:prSet presAssocID="{FE2CD53A-9468-F34F-8585-811C580E433C}" presName="spacer" presStyleCnt="0"/>
      <dgm:spPr/>
      <dgm:t>
        <a:bodyPr/>
        <a:lstStyle/>
        <a:p>
          <a:endParaRPr lang="en-US"/>
        </a:p>
      </dgm:t>
    </dgm:pt>
    <dgm:pt modelId="{6DBF5893-B337-E947-BF0E-B4FFF833FD90}" type="pres">
      <dgm:prSet presAssocID="{AD4484E9-6335-FE4C-8104-C47FDD6BF208}" presName="comp" presStyleCnt="0"/>
      <dgm:spPr/>
      <dgm:t>
        <a:bodyPr/>
        <a:lstStyle/>
        <a:p>
          <a:endParaRPr lang="en-US"/>
        </a:p>
      </dgm:t>
    </dgm:pt>
    <dgm:pt modelId="{C36752C4-7B12-E64D-A5B3-2659DA1F7EC2}" type="pres">
      <dgm:prSet presAssocID="{AD4484E9-6335-FE4C-8104-C47FDD6BF208}" presName="box" presStyleLbl="node1" presStyleIdx="3" presStyleCnt="4"/>
      <dgm:spPr/>
      <dgm:t>
        <a:bodyPr/>
        <a:lstStyle/>
        <a:p>
          <a:endParaRPr lang="en-US"/>
        </a:p>
      </dgm:t>
    </dgm:pt>
    <dgm:pt modelId="{97B1594A-B0A9-8546-B397-66F8E4B4D678}" type="pres">
      <dgm:prSet presAssocID="{AD4484E9-6335-FE4C-8104-C47FDD6BF208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617F85D-FAF7-5140-A53C-104BF162F4CA}" type="pres">
      <dgm:prSet presAssocID="{AD4484E9-6335-FE4C-8104-C47FDD6BF208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4A5B25-9A7F-2947-863A-6103512D7822}" type="presOf" srcId="{370B2A91-3B54-B944-85DD-F24472BFEF08}" destId="{7617F85D-FAF7-5140-A53C-104BF162F4CA}" srcOrd="1" destOrd="1" presId="urn:microsoft.com/office/officeart/2005/8/layout/vList4"/>
    <dgm:cxn modelId="{F36D2337-6AFB-3245-AC88-5A36686EBB82}" srcId="{BBF0DEC5-76C9-EB48-BF4D-EF6DE566BBD6}" destId="{CCDBFDD0-0F45-E64E-AD68-7C643729F97B}" srcOrd="2" destOrd="0" parTransId="{711DD74B-C418-1245-A798-A0606645D6B4}" sibTransId="{FE2CD53A-9468-F34F-8585-811C580E433C}"/>
    <dgm:cxn modelId="{7BEACBE2-D29E-7043-BC9C-E3E2E06DE300}" srcId="{AD4484E9-6335-FE4C-8104-C47FDD6BF208}" destId="{DBF8355D-2529-F94B-A9C7-ED0D14C02C6F}" srcOrd="1" destOrd="0" parTransId="{0E15256D-5F55-6742-A076-B75E5A570FE3}" sibTransId="{E7F1FE7C-5FFE-1849-84BA-704A37E3E142}"/>
    <dgm:cxn modelId="{4B2266CC-2C21-CC41-B153-11EFE5286AD8}" type="presOf" srcId="{DBF8355D-2529-F94B-A9C7-ED0D14C02C6F}" destId="{C36752C4-7B12-E64D-A5B3-2659DA1F7EC2}" srcOrd="0" destOrd="2" presId="urn:microsoft.com/office/officeart/2005/8/layout/vList4"/>
    <dgm:cxn modelId="{4A5B883E-6C84-7F41-A1AA-FB9C55B709A3}" srcId="{BBF0DEC5-76C9-EB48-BF4D-EF6DE566BBD6}" destId="{62A8AB85-E700-814D-979F-02D697FAD836}" srcOrd="0" destOrd="0" parTransId="{21209B8F-1CB2-3942-8BD5-2F1997B550B1}" sibTransId="{1BD3E995-AE52-9C4B-9F7D-D7CAC87F5648}"/>
    <dgm:cxn modelId="{D643C989-CC2B-C74E-9957-B58D7340B59C}" type="presOf" srcId="{CCDBFDD0-0F45-E64E-AD68-7C643729F97B}" destId="{7E4A9F83-4A50-DB4B-B02F-E6A9C8918A8B}" srcOrd="0" destOrd="0" presId="urn:microsoft.com/office/officeart/2005/8/layout/vList4"/>
    <dgm:cxn modelId="{99251792-E7EB-C44E-A74B-3C958D1602CD}" type="presOf" srcId="{62A8AB85-E700-814D-979F-02D697FAD836}" destId="{95C187EB-DA6E-CC45-8942-5A9400A00C19}" srcOrd="0" destOrd="0" presId="urn:microsoft.com/office/officeart/2005/8/layout/vList4"/>
    <dgm:cxn modelId="{619E0E12-7B6F-B843-8787-1EA761C38048}" type="presOf" srcId="{BBF0DEC5-76C9-EB48-BF4D-EF6DE566BBD6}" destId="{B40022FC-9C8B-9345-BBDA-5A1562F8CDF5}" srcOrd="0" destOrd="0" presId="urn:microsoft.com/office/officeart/2005/8/layout/vList4"/>
    <dgm:cxn modelId="{48936960-014B-A748-9970-B155A6410F83}" type="presOf" srcId="{62A8AB85-E700-814D-979F-02D697FAD836}" destId="{293692E9-5E91-FF41-8199-D6F35BBD8330}" srcOrd="1" destOrd="0" presId="urn:microsoft.com/office/officeart/2005/8/layout/vList4"/>
    <dgm:cxn modelId="{7CF41C3A-AD06-4241-B6AE-F6933992E556}" type="presOf" srcId="{9C14370A-1B63-FE4E-94EF-032F752E858B}" destId="{E3F718FB-E281-6C41-9D30-96A6F68BE4F2}" srcOrd="1" destOrd="0" presId="urn:microsoft.com/office/officeart/2005/8/layout/vList4"/>
    <dgm:cxn modelId="{F1FBD817-17F6-7E4C-8A02-E60BBA6D25EF}" srcId="{CCDBFDD0-0F45-E64E-AD68-7C643729F97B}" destId="{906C04C9-5E4F-9E4C-BD25-1A0D5878DD76}" srcOrd="0" destOrd="0" parTransId="{61EB32A7-5D03-4F43-B727-CF47D37A8176}" sibTransId="{74377834-64C2-FE44-B6F8-2960A311A448}"/>
    <dgm:cxn modelId="{501AEBBA-57C4-9447-A578-1A6F366011D3}" srcId="{BBF0DEC5-76C9-EB48-BF4D-EF6DE566BBD6}" destId="{9C14370A-1B63-FE4E-94EF-032F752E858B}" srcOrd="1" destOrd="0" parTransId="{E2FDB4CF-A7DD-7A45-8912-86C23EB7067F}" sibTransId="{30028B7A-FC37-E446-A8D1-AAF2968D0035}"/>
    <dgm:cxn modelId="{E45184F1-B0F5-F54E-831F-C36559088A41}" type="presOf" srcId="{AD4484E9-6335-FE4C-8104-C47FDD6BF208}" destId="{C36752C4-7B12-E64D-A5B3-2659DA1F7EC2}" srcOrd="0" destOrd="0" presId="urn:microsoft.com/office/officeart/2005/8/layout/vList4"/>
    <dgm:cxn modelId="{B37B25B6-1925-EC4E-BA38-7906903BD8DB}" type="presOf" srcId="{9C14370A-1B63-FE4E-94EF-032F752E858B}" destId="{0E49CB49-6607-6846-A6F9-3BA2D84D36B0}" srcOrd="0" destOrd="0" presId="urn:microsoft.com/office/officeart/2005/8/layout/vList4"/>
    <dgm:cxn modelId="{FCD24155-DC90-3C40-B4C4-4A2272D35572}" type="presOf" srcId="{AD4484E9-6335-FE4C-8104-C47FDD6BF208}" destId="{7617F85D-FAF7-5140-A53C-104BF162F4CA}" srcOrd="1" destOrd="0" presId="urn:microsoft.com/office/officeart/2005/8/layout/vList4"/>
    <dgm:cxn modelId="{ADA33D42-589D-DE44-8508-5EA06326E3EA}" type="presOf" srcId="{370B2A91-3B54-B944-85DD-F24472BFEF08}" destId="{C36752C4-7B12-E64D-A5B3-2659DA1F7EC2}" srcOrd="0" destOrd="1" presId="urn:microsoft.com/office/officeart/2005/8/layout/vList4"/>
    <dgm:cxn modelId="{6D310725-EF11-0241-8D9A-7ECC04D4C54B}" type="presOf" srcId="{DBF8355D-2529-F94B-A9C7-ED0D14C02C6F}" destId="{7617F85D-FAF7-5140-A53C-104BF162F4CA}" srcOrd="1" destOrd="2" presId="urn:microsoft.com/office/officeart/2005/8/layout/vList4"/>
    <dgm:cxn modelId="{31F2F30D-C1A7-F844-84BF-9A60B21D65ED}" type="presOf" srcId="{CCDBFDD0-0F45-E64E-AD68-7C643729F97B}" destId="{32ABF46E-65FE-6E4A-9C56-D3E00B62BCD7}" srcOrd="1" destOrd="0" presId="urn:microsoft.com/office/officeart/2005/8/layout/vList4"/>
    <dgm:cxn modelId="{76858149-E8EC-0546-B32A-01B8E25E989B}" srcId="{BBF0DEC5-76C9-EB48-BF4D-EF6DE566BBD6}" destId="{AD4484E9-6335-FE4C-8104-C47FDD6BF208}" srcOrd="3" destOrd="0" parTransId="{1BE911E1-6BA0-5048-9B8A-D578B5A6A082}" sibTransId="{3F5A684D-407C-A649-8F6E-6FE6BF92CB18}"/>
    <dgm:cxn modelId="{10BF68E0-5102-484D-9A84-32E4135BEC26}" srcId="{AD4484E9-6335-FE4C-8104-C47FDD6BF208}" destId="{370B2A91-3B54-B944-85DD-F24472BFEF08}" srcOrd="0" destOrd="0" parTransId="{2B4020D9-2947-A749-8279-2FFAF6C25118}" sibTransId="{98CFC5CF-59F5-C846-8A4B-565FE907223D}"/>
    <dgm:cxn modelId="{2F75532D-4A60-0641-A737-EC1D2A82A362}" type="presOf" srcId="{906C04C9-5E4F-9E4C-BD25-1A0D5878DD76}" destId="{7E4A9F83-4A50-DB4B-B02F-E6A9C8918A8B}" srcOrd="0" destOrd="1" presId="urn:microsoft.com/office/officeart/2005/8/layout/vList4"/>
    <dgm:cxn modelId="{4E10FCA4-43EF-EE40-B99B-1AA0FDB55495}" type="presOf" srcId="{906C04C9-5E4F-9E4C-BD25-1A0D5878DD76}" destId="{32ABF46E-65FE-6E4A-9C56-D3E00B62BCD7}" srcOrd="1" destOrd="1" presId="urn:microsoft.com/office/officeart/2005/8/layout/vList4"/>
    <dgm:cxn modelId="{5A58BA02-D328-194C-81FF-FD1961221D28}" type="presParOf" srcId="{B40022FC-9C8B-9345-BBDA-5A1562F8CDF5}" destId="{7BF1792E-C6D7-3E4F-8F3A-5660618324E4}" srcOrd="0" destOrd="0" presId="urn:microsoft.com/office/officeart/2005/8/layout/vList4"/>
    <dgm:cxn modelId="{E389B264-F9D8-514D-85C8-F834413E292D}" type="presParOf" srcId="{7BF1792E-C6D7-3E4F-8F3A-5660618324E4}" destId="{95C187EB-DA6E-CC45-8942-5A9400A00C19}" srcOrd="0" destOrd="0" presId="urn:microsoft.com/office/officeart/2005/8/layout/vList4"/>
    <dgm:cxn modelId="{ECD0FF18-E9C2-D440-9C02-063475413E33}" type="presParOf" srcId="{7BF1792E-C6D7-3E4F-8F3A-5660618324E4}" destId="{58E678D1-51D0-4148-BF49-FDA06EEA4CA0}" srcOrd="1" destOrd="0" presId="urn:microsoft.com/office/officeart/2005/8/layout/vList4"/>
    <dgm:cxn modelId="{DAE69A61-803F-BC42-826A-EA84E4D319B4}" type="presParOf" srcId="{7BF1792E-C6D7-3E4F-8F3A-5660618324E4}" destId="{293692E9-5E91-FF41-8199-D6F35BBD8330}" srcOrd="2" destOrd="0" presId="urn:microsoft.com/office/officeart/2005/8/layout/vList4"/>
    <dgm:cxn modelId="{25E20573-22A7-C346-875B-9B18215C986F}" type="presParOf" srcId="{B40022FC-9C8B-9345-BBDA-5A1562F8CDF5}" destId="{26AB44AF-34E8-A449-B699-300DC8734636}" srcOrd="1" destOrd="0" presId="urn:microsoft.com/office/officeart/2005/8/layout/vList4"/>
    <dgm:cxn modelId="{0287A37B-BF46-DC41-A3B3-7BEE7CD82237}" type="presParOf" srcId="{B40022FC-9C8B-9345-BBDA-5A1562F8CDF5}" destId="{DC1D8B5A-D388-344B-AF80-72AA312265A4}" srcOrd="2" destOrd="0" presId="urn:microsoft.com/office/officeart/2005/8/layout/vList4"/>
    <dgm:cxn modelId="{F939F8E8-BC5F-EC4F-8175-8F317A50CEFA}" type="presParOf" srcId="{DC1D8B5A-D388-344B-AF80-72AA312265A4}" destId="{0E49CB49-6607-6846-A6F9-3BA2D84D36B0}" srcOrd="0" destOrd="0" presId="urn:microsoft.com/office/officeart/2005/8/layout/vList4"/>
    <dgm:cxn modelId="{787B5EEB-1D4E-3C44-A4EB-C19434EBEC1A}" type="presParOf" srcId="{DC1D8B5A-D388-344B-AF80-72AA312265A4}" destId="{2789A6EF-ABD5-C14C-B620-4D651511564C}" srcOrd="1" destOrd="0" presId="urn:microsoft.com/office/officeart/2005/8/layout/vList4"/>
    <dgm:cxn modelId="{0F6C836E-5287-C24C-9543-62E7C36DA0EF}" type="presParOf" srcId="{DC1D8B5A-D388-344B-AF80-72AA312265A4}" destId="{E3F718FB-E281-6C41-9D30-96A6F68BE4F2}" srcOrd="2" destOrd="0" presId="urn:microsoft.com/office/officeart/2005/8/layout/vList4"/>
    <dgm:cxn modelId="{3C7C6E7B-90A4-CC47-BDF3-938A12DD47E3}" type="presParOf" srcId="{B40022FC-9C8B-9345-BBDA-5A1562F8CDF5}" destId="{CADC5D9A-F1DF-0249-BED7-DF444C50150D}" srcOrd="3" destOrd="0" presId="urn:microsoft.com/office/officeart/2005/8/layout/vList4"/>
    <dgm:cxn modelId="{CE1A928E-F76D-4742-9193-BBE582FA7961}" type="presParOf" srcId="{B40022FC-9C8B-9345-BBDA-5A1562F8CDF5}" destId="{34D5AEED-1667-A648-B1C8-B12D825C9040}" srcOrd="4" destOrd="0" presId="urn:microsoft.com/office/officeart/2005/8/layout/vList4"/>
    <dgm:cxn modelId="{9F100B1D-4EF8-EC46-AC30-8D6755DAEF19}" type="presParOf" srcId="{34D5AEED-1667-A648-B1C8-B12D825C9040}" destId="{7E4A9F83-4A50-DB4B-B02F-E6A9C8918A8B}" srcOrd="0" destOrd="0" presId="urn:microsoft.com/office/officeart/2005/8/layout/vList4"/>
    <dgm:cxn modelId="{3DE2C9C1-874A-5247-8DE1-96450FF1D3E0}" type="presParOf" srcId="{34D5AEED-1667-A648-B1C8-B12D825C9040}" destId="{2F349C45-C288-D349-9A11-3695F0BC8405}" srcOrd="1" destOrd="0" presId="urn:microsoft.com/office/officeart/2005/8/layout/vList4"/>
    <dgm:cxn modelId="{0BB2B091-940D-C848-817A-9460BA6E205D}" type="presParOf" srcId="{34D5AEED-1667-A648-B1C8-B12D825C9040}" destId="{32ABF46E-65FE-6E4A-9C56-D3E00B62BCD7}" srcOrd="2" destOrd="0" presId="urn:microsoft.com/office/officeart/2005/8/layout/vList4"/>
    <dgm:cxn modelId="{3ED9ECF6-BCD8-6A4A-A8AF-9140D1B664DE}" type="presParOf" srcId="{B40022FC-9C8B-9345-BBDA-5A1562F8CDF5}" destId="{35AAEBE5-04C2-254D-A35A-88DA6463A7C0}" srcOrd="5" destOrd="0" presId="urn:microsoft.com/office/officeart/2005/8/layout/vList4"/>
    <dgm:cxn modelId="{E01B170F-F738-B641-847E-0779B94FEC9F}" type="presParOf" srcId="{B40022FC-9C8B-9345-BBDA-5A1562F8CDF5}" destId="{6DBF5893-B337-E947-BF0E-B4FFF833FD90}" srcOrd="6" destOrd="0" presId="urn:microsoft.com/office/officeart/2005/8/layout/vList4"/>
    <dgm:cxn modelId="{A4654B21-988E-8946-81F5-680DE1356BFA}" type="presParOf" srcId="{6DBF5893-B337-E947-BF0E-B4FFF833FD90}" destId="{C36752C4-7B12-E64D-A5B3-2659DA1F7EC2}" srcOrd="0" destOrd="0" presId="urn:microsoft.com/office/officeart/2005/8/layout/vList4"/>
    <dgm:cxn modelId="{A509D2B7-573D-834A-8AE9-AC29A24AA026}" type="presParOf" srcId="{6DBF5893-B337-E947-BF0E-B4FFF833FD90}" destId="{97B1594A-B0A9-8546-B397-66F8E4B4D678}" srcOrd="1" destOrd="0" presId="urn:microsoft.com/office/officeart/2005/8/layout/vList4"/>
    <dgm:cxn modelId="{B69377F9-E59C-E34F-9F40-C247914DC0D4}" type="presParOf" srcId="{6DBF5893-B337-E947-BF0E-B4FFF833FD90}" destId="{7617F85D-FAF7-5140-A53C-104BF162F4C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4564A76C-FC02-294A-ADB2-C4BE4038D2B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746C1B-77C7-7349-9D1D-1C9ADCA6DC99}">
      <dgm:prSet/>
      <dgm:spPr/>
      <dgm:t>
        <a:bodyPr/>
        <a:lstStyle/>
        <a:p>
          <a:pPr rtl="0"/>
          <a:r>
            <a:rPr lang="en-US" dirty="0" smtClean="0"/>
            <a:t>RF Code’s Asset Manager software computes the following RCI &amp; RTI Metrics:</a:t>
          </a:r>
          <a:endParaRPr lang="en-US" dirty="0"/>
        </a:p>
      </dgm:t>
    </dgm:pt>
    <dgm:pt modelId="{3A6FE232-8050-024C-93B6-788022B29B83}" type="parTrans" cxnId="{AECB9008-D6D7-8641-9D29-602BDF6F9DFF}">
      <dgm:prSet/>
      <dgm:spPr/>
      <dgm:t>
        <a:bodyPr/>
        <a:lstStyle/>
        <a:p>
          <a:endParaRPr lang="en-US"/>
        </a:p>
      </dgm:t>
    </dgm:pt>
    <dgm:pt modelId="{617435B5-A4BB-D348-AF68-12E01C3341EA}" type="sibTrans" cxnId="{AECB9008-D6D7-8641-9D29-602BDF6F9DFF}">
      <dgm:prSet/>
      <dgm:spPr/>
      <dgm:t>
        <a:bodyPr/>
        <a:lstStyle/>
        <a:p>
          <a:endParaRPr lang="en-US"/>
        </a:p>
      </dgm:t>
    </dgm:pt>
    <dgm:pt modelId="{FF4DDC72-8AEB-494C-BDC4-564BA0738F33}">
      <dgm:prSet/>
      <dgm:spPr/>
      <dgm:t>
        <a:bodyPr/>
        <a:lstStyle/>
        <a:p>
          <a:pPr rtl="0"/>
          <a:r>
            <a:rPr lang="en-US" smtClean="0"/>
            <a:t>RCI</a:t>
          </a:r>
          <a:r>
            <a:rPr lang="en-US" baseline="-25000" smtClean="0"/>
            <a:t>HI</a:t>
          </a:r>
          <a:r>
            <a:rPr lang="en-US" smtClean="0"/>
            <a:t> &amp; RCI</a:t>
          </a:r>
          <a:r>
            <a:rPr lang="en-US" baseline="-25000" smtClean="0"/>
            <a:t>LO</a:t>
          </a:r>
          <a:r>
            <a:rPr lang="en-US" smtClean="0"/>
            <a:t> for each individual rack</a:t>
          </a:r>
          <a:endParaRPr lang="en-US"/>
        </a:p>
      </dgm:t>
    </dgm:pt>
    <dgm:pt modelId="{C148DB6F-9571-5542-8536-625BA7AE7678}" type="parTrans" cxnId="{64527E82-0500-774C-A4A5-586C66255EF8}">
      <dgm:prSet/>
      <dgm:spPr/>
      <dgm:t>
        <a:bodyPr/>
        <a:lstStyle/>
        <a:p>
          <a:endParaRPr lang="en-US"/>
        </a:p>
      </dgm:t>
    </dgm:pt>
    <dgm:pt modelId="{4ED474DF-1822-FE41-9BDD-75C465A04910}" type="sibTrans" cxnId="{64527E82-0500-774C-A4A5-586C66255EF8}">
      <dgm:prSet/>
      <dgm:spPr/>
      <dgm:t>
        <a:bodyPr/>
        <a:lstStyle/>
        <a:p>
          <a:endParaRPr lang="en-US"/>
        </a:p>
      </dgm:t>
    </dgm:pt>
    <dgm:pt modelId="{811928BC-C501-784A-911E-F5BE02BA1CBD}">
      <dgm:prSet/>
      <dgm:spPr/>
      <dgm:t>
        <a:bodyPr/>
        <a:lstStyle/>
        <a:p>
          <a:pPr rtl="0"/>
          <a:r>
            <a:rPr lang="en-US" smtClean="0"/>
            <a:t>RCI</a:t>
          </a:r>
          <a:r>
            <a:rPr lang="en-US" baseline="-25000" smtClean="0"/>
            <a:t>HI</a:t>
          </a:r>
          <a:r>
            <a:rPr lang="en-US" smtClean="0"/>
            <a:t> &amp; RCI</a:t>
          </a:r>
          <a:r>
            <a:rPr lang="en-US" baseline="-25000" smtClean="0"/>
            <a:t>LO</a:t>
          </a:r>
          <a:r>
            <a:rPr lang="en-US" smtClean="0"/>
            <a:t> for each row</a:t>
          </a:r>
          <a:endParaRPr lang="en-US"/>
        </a:p>
      </dgm:t>
    </dgm:pt>
    <dgm:pt modelId="{8EA01A8D-FA92-394E-A71D-11FB2333AAE2}" type="parTrans" cxnId="{ED184881-F806-3549-ACF6-53E6E1BBFAFC}">
      <dgm:prSet/>
      <dgm:spPr/>
      <dgm:t>
        <a:bodyPr/>
        <a:lstStyle/>
        <a:p>
          <a:endParaRPr lang="en-US"/>
        </a:p>
      </dgm:t>
    </dgm:pt>
    <dgm:pt modelId="{430ED38A-C8F6-014A-A725-63C15EC1F0B6}" type="sibTrans" cxnId="{ED184881-F806-3549-ACF6-53E6E1BBFAFC}">
      <dgm:prSet/>
      <dgm:spPr/>
      <dgm:t>
        <a:bodyPr/>
        <a:lstStyle/>
        <a:p>
          <a:endParaRPr lang="en-US"/>
        </a:p>
      </dgm:t>
    </dgm:pt>
    <dgm:pt modelId="{111217D4-5093-1D43-BCB0-0EA089E6B5A7}">
      <dgm:prSet/>
      <dgm:spPr/>
      <dgm:t>
        <a:bodyPr/>
        <a:lstStyle/>
        <a:p>
          <a:pPr rtl="0"/>
          <a:r>
            <a:rPr lang="en-US" smtClean="0"/>
            <a:t>RCI</a:t>
          </a:r>
          <a:r>
            <a:rPr lang="en-US" baseline="-25000" smtClean="0"/>
            <a:t>HI</a:t>
          </a:r>
          <a:r>
            <a:rPr lang="en-US" smtClean="0"/>
            <a:t> &amp; RCI</a:t>
          </a:r>
          <a:r>
            <a:rPr lang="en-US" baseline="-25000" smtClean="0"/>
            <a:t>LO</a:t>
          </a:r>
          <a:r>
            <a:rPr lang="en-US" smtClean="0"/>
            <a:t> for the entire data center</a:t>
          </a:r>
          <a:endParaRPr lang="en-US"/>
        </a:p>
      </dgm:t>
    </dgm:pt>
    <dgm:pt modelId="{D52CC4E2-84F1-1745-A1CA-A87750637832}" type="parTrans" cxnId="{44A27411-A8D4-FC4A-B238-F1CDE26D562B}">
      <dgm:prSet/>
      <dgm:spPr/>
      <dgm:t>
        <a:bodyPr/>
        <a:lstStyle/>
        <a:p>
          <a:endParaRPr lang="en-US"/>
        </a:p>
      </dgm:t>
    </dgm:pt>
    <dgm:pt modelId="{7FFB91E3-ECFA-744A-91A6-2DD8B1728AF5}" type="sibTrans" cxnId="{44A27411-A8D4-FC4A-B238-F1CDE26D562B}">
      <dgm:prSet/>
      <dgm:spPr/>
      <dgm:t>
        <a:bodyPr/>
        <a:lstStyle/>
        <a:p>
          <a:endParaRPr lang="en-US"/>
        </a:p>
      </dgm:t>
    </dgm:pt>
    <dgm:pt modelId="{56345CE7-F313-9943-990E-FD31CCA9FA13}">
      <dgm:prSet/>
      <dgm:spPr/>
      <dgm:t>
        <a:bodyPr/>
        <a:lstStyle/>
        <a:p>
          <a:pPr rtl="0"/>
          <a:r>
            <a:rPr lang="en-US" smtClean="0"/>
            <a:t>RTI for the entire data center</a:t>
          </a:r>
          <a:endParaRPr lang="en-US"/>
        </a:p>
      </dgm:t>
    </dgm:pt>
    <dgm:pt modelId="{E8A6AD55-C4E8-BC47-B77C-929593013D53}" type="parTrans" cxnId="{8B70F695-3DC1-C34C-A51F-ECC8892EC91D}">
      <dgm:prSet/>
      <dgm:spPr/>
      <dgm:t>
        <a:bodyPr/>
        <a:lstStyle/>
        <a:p>
          <a:endParaRPr lang="en-US"/>
        </a:p>
      </dgm:t>
    </dgm:pt>
    <dgm:pt modelId="{A59B9104-33CC-BB41-9D7C-00127AB867F3}" type="sibTrans" cxnId="{8B70F695-3DC1-C34C-A51F-ECC8892EC91D}">
      <dgm:prSet/>
      <dgm:spPr/>
      <dgm:t>
        <a:bodyPr/>
        <a:lstStyle/>
        <a:p>
          <a:endParaRPr lang="en-US"/>
        </a:p>
      </dgm:t>
    </dgm:pt>
    <dgm:pt modelId="{A9F4E9DB-7CF4-C44F-AA13-09E1BC73C4E2}">
      <dgm:prSet/>
      <dgm:spPr/>
      <dgm:t>
        <a:bodyPr/>
        <a:lstStyle/>
        <a:p>
          <a:pPr rtl="0"/>
          <a:r>
            <a:rPr lang="en-US" smtClean="0"/>
            <a:t>The data from these computed metrics can be utilized in multiple ways:</a:t>
          </a:r>
          <a:endParaRPr lang="en-US"/>
        </a:p>
      </dgm:t>
    </dgm:pt>
    <dgm:pt modelId="{69E53D8F-21AC-C048-96EB-05DCB716DE71}" type="parTrans" cxnId="{2CA12352-C5B7-F847-8329-B9595AC66880}">
      <dgm:prSet/>
      <dgm:spPr/>
      <dgm:t>
        <a:bodyPr/>
        <a:lstStyle/>
        <a:p>
          <a:endParaRPr lang="en-US"/>
        </a:p>
      </dgm:t>
    </dgm:pt>
    <dgm:pt modelId="{997972A2-61E7-1648-BD44-2D4B6512E410}" type="sibTrans" cxnId="{2CA12352-C5B7-F847-8329-B9595AC66880}">
      <dgm:prSet/>
      <dgm:spPr/>
      <dgm:t>
        <a:bodyPr/>
        <a:lstStyle/>
        <a:p>
          <a:endParaRPr lang="en-US"/>
        </a:p>
      </dgm:t>
    </dgm:pt>
    <dgm:pt modelId="{F98497B3-EFA4-9149-8A32-E23861937689}">
      <dgm:prSet/>
      <dgm:spPr/>
      <dgm:t>
        <a:bodyPr/>
        <a:lstStyle/>
        <a:p>
          <a:pPr rtl="0"/>
          <a:r>
            <a:rPr lang="en-US" smtClean="0"/>
            <a:t>Real-time views (tables &amp; dashboards)</a:t>
          </a:r>
          <a:endParaRPr lang="en-US"/>
        </a:p>
      </dgm:t>
    </dgm:pt>
    <dgm:pt modelId="{ED3ADD34-233F-8045-A016-83F698FB5C4C}" type="parTrans" cxnId="{2A2EE332-C517-9C4B-85D7-566E447E22E4}">
      <dgm:prSet/>
      <dgm:spPr/>
      <dgm:t>
        <a:bodyPr/>
        <a:lstStyle/>
        <a:p>
          <a:endParaRPr lang="en-US"/>
        </a:p>
      </dgm:t>
    </dgm:pt>
    <dgm:pt modelId="{EC27F496-968E-4D4D-B16B-2B530830DA0E}" type="sibTrans" cxnId="{2A2EE332-C517-9C4B-85D7-566E447E22E4}">
      <dgm:prSet/>
      <dgm:spPr/>
      <dgm:t>
        <a:bodyPr/>
        <a:lstStyle/>
        <a:p>
          <a:endParaRPr lang="en-US"/>
        </a:p>
      </dgm:t>
    </dgm:pt>
    <dgm:pt modelId="{57DE8FB1-4A04-0543-92FD-B6C67181152C}">
      <dgm:prSet/>
      <dgm:spPr/>
      <dgm:t>
        <a:bodyPr/>
        <a:lstStyle/>
        <a:p>
          <a:pPr rtl="0"/>
          <a:r>
            <a:rPr lang="en-US" smtClean="0"/>
            <a:t>Trending &amp; reporting</a:t>
          </a:r>
          <a:endParaRPr lang="en-US"/>
        </a:p>
      </dgm:t>
    </dgm:pt>
    <dgm:pt modelId="{3E77B7F8-E0A5-BC46-9A9A-0778EE442EC3}" type="parTrans" cxnId="{A522560E-98C1-484B-A088-2E0D817944DA}">
      <dgm:prSet/>
      <dgm:spPr/>
      <dgm:t>
        <a:bodyPr/>
        <a:lstStyle/>
        <a:p>
          <a:endParaRPr lang="en-US"/>
        </a:p>
      </dgm:t>
    </dgm:pt>
    <dgm:pt modelId="{6ED640C2-8915-4E4E-B085-9564985D5501}" type="sibTrans" cxnId="{A522560E-98C1-484B-A088-2E0D817944DA}">
      <dgm:prSet/>
      <dgm:spPr/>
      <dgm:t>
        <a:bodyPr/>
        <a:lstStyle/>
        <a:p>
          <a:endParaRPr lang="en-US"/>
        </a:p>
      </dgm:t>
    </dgm:pt>
    <dgm:pt modelId="{99CC042F-2157-CE49-A0AC-984B955A40FC}">
      <dgm:prSet/>
      <dgm:spPr/>
      <dgm:t>
        <a:bodyPr/>
        <a:lstStyle/>
        <a:p>
          <a:pPr rtl="0"/>
          <a:r>
            <a:rPr lang="en-US" smtClean="0"/>
            <a:t>Thresholding &amp; alerting</a:t>
          </a:r>
          <a:endParaRPr lang="en-US"/>
        </a:p>
      </dgm:t>
    </dgm:pt>
    <dgm:pt modelId="{1F23AC16-24AC-E542-884F-1F63D3A358B6}" type="parTrans" cxnId="{62FC907A-6D07-A94E-AE1B-0CE2F2E8E700}">
      <dgm:prSet/>
      <dgm:spPr/>
      <dgm:t>
        <a:bodyPr/>
        <a:lstStyle/>
        <a:p>
          <a:endParaRPr lang="en-US"/>
        </a:p>
      </dgm:t>
    </dgm:pt>
    <dgm:pt modelId="{CEABCEA6-21B0-2C49-B218-7B06C14B08C6}" type="sibTrans" cxnId="{62FC907A-6D07-A94E-AE1B-0CE2F2E8E700}">
      <dgm:prSet/>
      <dgm:spPr/>
      <dgm:t>
        <a:bodyPr/>
        <a:lstStyle/>
        <a:p>
          <a:endParaRPr lang="en-US"/>
        </a:p>
      </dgm:t>
    </dgm:pt>
    <dgm:pt modelId="{059083AF-3926-3346-9B3F-0B4A5B7742BE}">
      <dgm:prSet/>
      <dgm:spPr/>
      <dgm:t>
        <a:bodyPr/>
        <a:lstStyle/>
        <a:p>
          <a:pPr rtl="0"/>
          <a:r>
            <a:rPr lang="en-US" smtClean="0"/>
            <a:t>Publish to BMS systems via OPC, Modbus/IP, &amp; Bacnet/IP</a:t>
          </a:r>
          <a:endParaRPr lang="en-US"/>
        </a:p>
      </dgm:t>
    </dgm:pt>
    <dgm:pt modelId="{B5D67B1B-51B6-2543-9CE8-DD76A2A763ED}" type="parTrans" cxnId="{C579BBA4-EEF5-9540-80E9-0C3A3B609613}">
      <dgm:prSet/>
      <dgm:spPr/>
      <dgm:t>
        <a:bodyPr/>
        <a:lstStyle/>
        <a:p>
          <a:endParaRPr lang="en-US"/>
        </a:p>
      </dgm:t>
    </dgm:pt>
    <dgm:pt modelId="{BC5D0B08-B357-0940-BE25-2F41E4717E46}" type="sibTrans" cxnId="{C579BBA4-EEF5-9540-80E9-0C3A3B609613}">
      <dgm:prSet/>
      <dgm:spPr/>
      <dgm:t>
        <a:bodyPr/>
        <a:lstStyle/>
        <a:p>
          <a:endParaRPr lang="en-US"/>
        </a:p>
      </dgm:t>
    </dgm:pt>
    <dgm:pt modelId="{9A616CC3-A006-BC48-A24E-D4B832C2ADE3}">
      <dgm:prSet/>
      <dgm:spPr/>
      <dgm:t>
        <a:bodyPr/>
        <a:lstStyle/>
        <a:p>
          <a:pPr rtl="0"/>
          <a:r>
            <a:rPr lang="en-US" smtClean="0"/>
            <a:t>Available via open API to 3</a:t>
          </a:r>
          <a:r>
            <a:rPr lang="en-US" baseline="30000" smtClean="0"/>
            <a:t>rd</a:t>
          </a:r>
          <a:r>
            <a:rPr lang="en-US" smtClean="0"/>
            <a:t> party software</a:t>
          </a:r>
          <a:endParaRPr lang="en-US"/>
        </a:p>
      </dgm:t>
    </dgm:pt>
    <dgm:pt modelId="{C0D260F4-79FE-0E41-A92E-6E4BF22ADBB6}" type="parTrans" cxnId="{05BFDA08-2BE0-4944-9B9C-4BBA30F7658E}">
      <dgm:prSet/>
      <dgm:spPr/>
      <dgm:t>
        <a:bodyPr/>
        <a:lstStyle/>
        <a:p>
          <a:endParaRPr lang="en-US"/>
        </a:p>
      </dgm:t>
    </dgm:pt>
    <dgm:pt modelId="{C34E9769-1112-094E-A14C-5DC3FED730D2}" type="sibTrans" cxnId="{05BFDA08-2BE0-4944-9B9C-4BBA30F7658E}">
      <dgm:prSet/>
      <dgm:spPr/>
      <dgm:t>
        <a:bodyPr/>
        <a:lstStyle/>
        <a:p>
          <a:endParaRPr lang="en-US"/>
        </a:p>
      </dgm:t>
    </dgm:pt>
    <dgm:pt modelId="{34EB09FD-1F9F-A042-B03E-D1E50AAAA9C5}" type="pres">
      <dgm:prSet presAssocID="{4564A76C-FC02-294A-ADB2-C4BE4038D2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37D27E-BD17-3D4F-8785-DDF88596F7BA}" type="pres">
      <dgm:prSet presAssocID="{60746C1B-77C7-7349-9D1D-1C9ADCA6DC9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809936-3D8C-8147-83D6-F4C91F210364}" type="pres">
      <dgm:prSet presAssocID="{60746C1B-77C7-7349-9D1D-1C9ADCA6DC9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98AB68-131A-884C-86A6-1EF6A4215FDA}" type="pres">
      <dgm:prSet presAssocID="{A9F4E9DB-7CF4-C44F-AA13-09E1BC73C4E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0CCC8F-ABDC-DC4B-BB8D-33D09B42DE3F}" type="pres">
      <dgm:prSet presAssocID="{A9F4E9DB-7CF4-C44F-AA13-09E1BC73C4E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2EE332-C517-9C4B-85D7-566E447E22E4}" srcId="{A9F4E9DB-7CF4-C44F-AA13-09E1BC73C4E2}" destId="{F98497B3-EFA4-9149-8A32-E23861937689}" srcOrd="0" destOrd="0" parTransId="{ED3ADD34-233F-8045-A016-83F698FB5C4C}" sibTransId="{EC27F496-968E-4D4D-B16B-2B530830DA0E}"/>
    <dgm:cxn modelId="{ED184881-F806-3549-ACF6-53E6E1BBFAFC}" srcId="{60746C1B-77C7-7349-9D1D-1C9ADCA6DC99}" destId="{811928BC-C501-784A-911E-F5BE02BA1CBD}" srcOrd="1" destOrd="0" parTransId="{8EA01A8D-FA92-394E-A71D-11FB2333AAE2}" sibTransId="{430ED38A-C8F6-014A-A725-63C15EC1F0B6}"/>
    <dgm:cxn modelId="{62FC907A-6D07-A94E-AE1B-0CE2F2E8E700}" srcId="{A9F4E9DB-7CF4-C44F-AA13-09E1BC73C4E2}" destId="{99CC042F-2157-CE49-A0AC-984B955A40FC}" srcOrd="2" destOrd="0" parTransId="{1F23AC16-24AC-E542-884F-1F63D3A358B6}" sibTransId="{CEABCEA6-21B0-2C49-B218-7B06C14B08C6}"/>
    <dgm:cxn modelId="{82B21FE9-00FB-DE43-A5AF-E8BD8C387DDC}" type="presOf" srcId="{60746C1B-77C7-7349-9D1D-1C9ADCA6DC99}" destId="{5137D27E-BD17-3D4F-8785-DDF88596F7BA}" srcOrd="0" destOrd="0" presId="urn:microsoft.com/office/officeart/2005/8/layout/vList2"/>
    <dgm:cxn modelId="{A522560E-98C1-484B-A088-2E0D817944DA}" srcId="{A9F4E9DB-7CF4-C44F-AA13-09E1BC73C4E2}" destId="{57DE8FB1-4A04-0543-92FD-B6C67181152C}" srcOrd="1" destOrd="0" parTransId="{3E77B7F8-E0A5-BC46-9A9A-0778EE442EC3}" sibTransId="{6ED640C2-8915-4E4E-B085-9564985D5501}"/>
    <dgm:cxn modelId="{C0A8E998-5F6B-E54E-8E15-3B36FEBF1B74}" type="presOf" srcId="{811928BC-C501-784A-911E-F5BE02BA1CBD}" destId="{65809936-3D8C-8147-83D6-F4C91F210364}" srcOrd="0" destOrd="1" presId="urn:microsoft.com/office/officeart/2005/8/layout/vList2"/>
    <dgm:cxn modelId="{6EBA09EC-C019-6946-95EF-0AD964FBCB04}" type="presOf" srcId="{57DE8FB1-4A04-0543-92FD-B6C67181152C}" destId="{480CCC8F-ABDC-DC4B-BB8D-33D09B42DE3F}" srcOrd="0" destOrd="1" presId="urn:microsoft.com/office/officeart/2005/8/layout/vList2"/>
    <dgm:cxn modelId="{05BFDA08-2BE0-4944-9B9C-4BBA30F7658E}" srcId="{A9F4E9DB-7CF4-C44F-AA13-09E1BC73C4E2}" destId="{9A616CC3-A006-BC48-A24E-D4B832C2ADE3}" srcOrd="4" destOrd="0" parTransId="{C0D260F4-79FE-0E41-A92E-6E4BF22ADBB6}" sibTransId="{C34E9769-1112-094E-A14C-5DC3FED730D2}"/>
    <dgm:cxn modelId="{8B70F695-3DC1-C34C-A51F-ECC8892EC91D}" srcId="{60746C1B-77C7-7349-9D1D-1C9ADCA6DC99}" destId="{56345CE7-F313-9943-990E-FD31CCA9FA13}" srcOrd="3" destOrd="0" parTransId="{E8A6AD55-C4E8-BC47-B77C-929593013D53}" sibTransId="{A59B9104-33CC-BB41-9D7C-00127AB867F3}"/>
    <dgm:cxn modelId="{4693B7F5-3418-3541-9A9E-21B175F79019}" type="presOf" srcId="{4564A76C-FC02-294A-ADB2-C4BE4038D2BE}" destId="{34EB09FD-1F9F-A042-B03E-D1E50AAAA9C5}" srcOrd="0" destOrd="0" presId="urn:microsoft.com/office/officeart/2005/8/layout/vList2"/>
    <dgm:cxn modelId="{21690ABB-03CA-9E4C-B029-B23E7265F6D0}" type="presOf" srcId="{059083AF-3926-3346-9B3F-0B4A5B7742BE}" destId="{480CCC8F-ABDC-DC4B-BB8D-33D09B42DE3F}" srcOrd="0" destOrd="3" presId="urn:microsoft.com/office/officeart/2005/8/layout/vList2"/>
    <dgm:cxn modelId="{E6CB4D97-1DF9-3A49-931C-E58363337B19}" type="presOf" srcId="{F98497B3-EFA4-9149-8A32-E23861937689}" destId="{480CCC8F-ABDC-DC4B-BB8D-33D09B42DE3F}" srcOrd="0" destOrd="0" presId="urn:microsoft.com/office/officeart/2005/8/layout/vList2"/>
    <dgm:cxn modelId="{2CA12352-C5B7-F847-8329-B9595AC66880}" srcId="{4564A76C-FC02-294A-ADB2-C4BE4038D2BE}" destId="{A9F4E9DB-7CF4-C44F-AA13-09E1BC73C4E2}" srcOrd="1" destOrd="0" parTransId="{69E53D8F-21AC-C048-96EB-05DCB716DE71}" sibTransId="{997972A2-61E7-1648-BD44-2D4B6512E410}"/>
    <dgm:cxn modelId="{92472CC1-546B-104F-A8C1-98B9B0A22DBE}" type="presOf" srcId="{99CC042F-2157-CE49-A0AC-984B955A40FC}" destId="{480CCC8F-ABDC-DC4B-BB8D-33D09B42DE3F}" srcOrd="0" destOrd="2" presId="urn:microsoft.com/office/officeart/2005/8/layout/vList2"/>
    <dgm:cxn modelId="{50905754-879D-D746-AC8C-F9621F2F28B3}" type="presOf" srcId="{FF4DDC72-8AEB-494C-BDC4-564BA0738F33}" destId="{65809936-3D8C-8147-83D6-F4C91F210364}" srcOrd="0" destOrd="0" presId="urn:microsoft.com/office/officeart/2005/8/layout/vList2"/>
    <dgm:cxn modelId="{BD21C224-9568-D64E-913D-1DE25554CE0B}" type="presOf" srcId="{A9F4E9DB-7CF4-C44F-AA13-09E1BC73C4E2}" destId="{D598AB68-131A-884C-86A6-1EF6A4215FDA}" srcOrd="0" destOrd="0" presId="urn:microsoft.com/office/officeart/2005/8/layout/vList2"/>
    <dgm:cxn modelId="{530DA937-4595-344D-BFAF-60D77A0E54D6}" type="presOf" srcId="{9A616CC3-A006-BC48-A24E-D4B832C2ADE3}" destId="{480CCC8F-ABDC-DC4B-BB8D-33D09B42DE3F}" srcOrd="0" destOrd="4" presId="urn:microsoft.com/office/officeart/2005/8/layout/vList2"/>
    <dgm:cxn modelId="{C579BBA4-EEF5-9540-80E9-0C3A3B609613}" srcId="{A9F4E9DB-7CF4-C44F-AA13-09E1BC73C4E2}" destId="{059083AF-3926-3346-9B3F-0B4A5B7742BE}" srcOrd="3" destOrd="0" parTransId="{B5D67B1B-51B6-2543-9CE8-DD76A2A763ED}" sibTransId="{BC5D0B08-B357-0940-BE25-2F41E4717E46}"/>
    <dgm:cxn modelId="{AECB9008-D6D7-8641-9D29-602BDF6F9DFF}" srcId="{4564A76C-FC02-294A-ADB2-C4BE4038D2BE}" destId="{60746C1B-77C7-7349-9D1D-1C9ADCA6DC99}" srcOrd="0" destOrd="0" parTransId="{3A6FE232-8050-024C-93B6-788022B29B83}" sibTransId="{617435B5-A4BB-D348-AF68-12E01C3341EA}"/>
    <dgm:cxn modelId="{CE1DA98A-9718-2545-88E3-C461CDF4C5EC}" type="presOf" srcId="{111217D4-5093-1D43-BCB0-0EA089E6B5A7}" destId="{65809936-3D8C-8147-83D6-F4C91F210364}" srcOrd="0" destOrd="2" presId="urn:microsoft.com/office/officeart/2005/8/layout/vList2"/>
    <dgm:cxn modelId="{44A27411-A8D4-FC4A-B238-F1CDE26D562B}" srcId="{60746C1B-77C7-7349-9D1D-1C9ADCA6DC99}" destId="{111217D4-5093-1D43-BCB0-0EA089E6B5A7}" srcOrd="2" destOrd="0" parTransId="{D52CC4E2-84F1-1745-A1CA-A87750637832}" sibTransId="{7FFB91E3-ECFA-744A-91A6-2DD8B1728AF5}"/>
    <dgm:cxn modelId="{64527E82-0500-774C-A4A5-586C66255EF8}" srcId="{60746C1B-77C7-7349-9D1D-1C9ADCA6DC99}" destId="{FF4DDC72-8AEB-494C-BDC4-564BA0738F33}" srcOrd="0" destOrd="0" parTransId="{C148DB6F-9571-5542-8536-625BA7AE7678}" sibTransId="{4ED474DF-1822-FE41-9BDD-75C465A04910}"/>
    <dgm:cxn modelId="{26CC95DB-D41E-7148-808D-C2E025EBA0A8}" type="presOf" srcId="{56345CE7-F313-9943-990E-FD31CCA9FA13}" destId="{65809936-3D8C-8147-83D6-F4C91F210364}" srcOrd="0" destOrd="3" presId="urn:microsoft.com/office/officeart/2005/8/layout/vList2"/>
    <dgm:cxn modelId="{D36BCE4E-D2E3-7C47-B98F-BF56639240A6}" type="presParOf" srcId="{34EB09FD-1F9F-A042-B03E-D1E50AAAA9C5}" destId="{5137D27E-BD17-3D4F-8785-DDF88596F7BA}" srcOrd="0" destOrd="0" presId="urn:microsoft.com/office/officeart/2005/8/layout/vList2"/>
    <dgm:cxn modelId="{56A937E3-F67C-234F-9A65-EBCE365A89E3}" type="presParOf" srcId="{34EB09FD-1F9F-A042-B03E-D1E50AAAA9C5}" destId="{65809936-3D8C-8147-83D6-F4C91F210364}" srcOrd="1" destOrd="0" presId="urn:microsoft.com/office/officeart/2005/8/layout/vList2"/>
    <dgm:cxn modelId="{E511DEA7-F39D-8348-AB37-F8980448398A}" type="presParOf" srcId="{34EB09FD-1F9F-A042-B03E-D1E50AAAA9C5}" destId="{D598AB68-131A-884C-86A6-1EF6A4215FDA}" srcOrd="2" destOrd="0" presId="urn:microsoft.com/office/officeart/2005/8/layout/vList2"/>
    <dgm:cxn modelId="{9E633FAB-D0B5-C448-896C-182BCC7E9B32}" type="presParOf" srcId="{34EB09FD-1F9F-A042-B03E-D1E50AAAA9C5}" destId="{480CCC8F-ABDC-DC4B-BB8D-33D09B42DE3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5DC5070D-958F-5A41-8C9D-3B9851428C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B6527B-986E-9549-934A-743F21CB7836}">
      <dgm:prSet custT="1"/>
      <dgm:spPr/>
      <dgm:t>
        <a:bodyPr/>
        <a:lstStyle/>
        <a:p>
          <a:pPr rtl="0"/>
          <a:r>
            <a:rPr lang="en-US" sz="2400" smtClean="0"/>
            <a:t>Basic:</a:t>
          </a:r>
          <a:endParaRPr lang="en-US" sz="2400"/>
        </a:p>
      </dgm:t>
    </dgm:pt>
    <dgm:pt modelId="{0841F62D-A9FE-394D-82E7-69D8CCDD60F6}" type="parTrans" cxnId="{3D658A01-9724-1043-8FED-2E85D860482A}">
      <dgm:prSet/>
      <dgm:spPr/>
      <dgm:t>
        <a:bodyPr/>
        <a:lstStyle/>
        <a:p>
          <a:endParaRPr lang="en-US" sz="1600"/>
        </a:p>
      </dgm:t>
    </dgm:pt>
    <dgm:pt modelId="{87958713-F349-3342-9250-2AD5CB1CE844}" type="sibTrans" cxnId="{3D658A01-9724-1043-8FED-2E85D860482A}">
      <dgm:prSet/>
      <dgm:spPr/>
      <dgm:t>
        <a:bodyPr/>
        <a:lstStyle/>
        <a:p>
          <a:endParaRPr lang="en-US" sz="1600"/>
        </a:p>
      </dgm:t>
    </dgm:pt>
    <dgm:pt modelId="{CB546046-53B3-3A49-8A42-578ED0B6838C}">
      <dgm:prSet custT="1"/>
      <dgm:spPr/>
      <dgm:t>
        <a:bodyPr/>
        <a:lstStyle/>
        <a:p>
          <a:pPr rtl="0"/>
          <a:r>
            <a:rPr lang="en-US" sz="1800" dirty="0" smtClean="0"/>
            <a:t>Proactive thermal thermal monitoring at row or rack level</a:t>
          </a:r>
          <a:endParaRPr lang="en-US" sz="1800" dirty="0"/>
        </a:p>
      </dgm:t>
    </dgm:pt>
    <dgm:pt modelId="{90CF8C5D-B11A-804B-9761-53B9FD4B8E89}" type="parTrans" cxnId="{1EEAA92E-CFF6-A545-A335-4E09930DFE7D}">
      <dgm:prSet/>
      <dgm:spPr/>
      <dgm:t>
        <a:bodyPr/>
        <a:lstStyle/>
        <a:p>
          <a:endParaRPr lang="en-US" sz="1600"/>
        </a:p>
      </dgm:t>
    </dgm:pt>
    <dgm:pt modelId="{A74C0FE4-6773-D440-B8AA-A34554EE7FC9}" type="sibTrans" cxnId="{1EEAA92E-CFF6-A545-A335-4E09930DFE7D}">
      <dgm:prSet/>
      <dgm:spPr/>
      <dgm:t>
        <a:bodyPr/>
        <a:lstStyle/>
        <a:p>
          <a:endParaRPr lang="en-US" sz="1600"/>
        </a:p>
      </dgm:t>
    </dgm:pt>
    <dgm:pt modelId="{ED39F1CF-16A8-7F4D-9252-D176FE910F3A}">
      <dgm:prSet custT="1"/>
      <dgm:spPr/>
      <dgm:t>
        <a:bodyPr/>
        <a:lstStyle/>
        <a:p>
          <a:pPr rtl="0"/>
          <a:r>
            <a:rPr lang="en-US" sz="1800" dirty="0" smtClean="0"/>
            <a:t>Alerting, reporting, graphing and dashboards via Asset Manager</a:t>
          </a:r>
          <a:endParaRPr lang="en-US" sz="1800" dirty="0"/>
        </a:p>
      </dgm:t>
    </dgm:pt>
    <dgm:pt modelId="{7C4B0343-FA9B-D949-AD43-C24B741874E5}" type="parTrans" cxnId="{7E769524-8CA8-3349-B217-0192FE116817}">
      <dgm:prSet/>
      <dgm:spPr/>
      <dgm:t>
        <a:bodyPr/>
        <a:lstStyle/>
        <a:p>
          <a:endParaRPr lang="en-US" sz="1600"/>
        </a:p>
      </dgm:t>
    </dgm:pt>
    <dgm:pt modelId="{B2EB8B9A-DD49-7A4D-B675-9F38AB8AC80C}" type="sibTrans" cxnId="{7E769524-8CA8-3349-B217-0192FE116817}">
      <dgm:prSet/>
      <dgm:spPr/>
      <dgm:t>
        <a:bodyPr/>
        <a:lstStyle/>
        <a:p>
          <a:endParaRPr lang="en-US" sz="1600"/>
        </a:p>
      </dgm:t>
    </dgm:pt>
    <dgm:pt modelId="{73253252-6BCF-FD47-8B2E-D075865EF2EA}">
      <dgm:prSet custT="1"/>
      <dgm:spPr/>
      <dgm:t>
        <a:bodyPr/>
        <a:lstStyle/>
        <a:p>
          <a:pPr rtl="0"/>
          <a:r>
            <a:rPr lang="en-US" sz="2400" smtClean="0"/>
            <a:t>Advanced:</a:t>
          </a:r>
          <a:endParaRPr lang="en-US" sz="2400"/>
        </a:p>
      </dgm:t>
    </dgm:pt>
    <dgm:pt modelId="{25F94046-FB00-7F4D-BC2F-CC7CAEE2DCD8}" type="parTrans" cxnId="{8BB81813-146A-0743-99FB-66F2D2AE9D1A}">
      <dgm:prSet/>
      <dgm:spPr/>
      <dgm:t>
        <a:bodyPr/>
        <a:lstStyle/>
        <a:p>
          <a:endParaRPr lang="en-US" sz="1600"/>
        </a:p>
      </dgm:t>
    </dgm:pt>
    <dgm:pt modelId="{EFCB82E4-2A4F-2349-A0DB-D74687A656F3}" type="sibTrans" cxnId="{8BB81813-146A-0743-99FB-66F2D2AE9D1A}">
      <dgm:prSet/>
      <dgm:spPr/>
      <dgm:t>
        <a:bodyPr/>
        <a:lstStyle/>
        <a:p>
          <a:endParaRPr lang="en-US" sz="1600"/>
        </a:p>
      </dgm:t>
    </dgm:pt>
    <dgm:pt modelId="{3511AA78-DEF3-2744-A83D-B5D4CC2BD298}">
      <dgm:prSet custT="1"/>
      <dgm:spPr/>
      <dgm:t>
        <a:bodyPr/>
        <a:lstStyle/>
        <a:p>
          <a:pPr rtl="0"/>
          <a:r>
            <a:rPr lang="en-US" sz="1800" dirty="0" smtClean="0"/>
            <a:t>Comply with ASHRAE thermal guidelines to reduce data center cooling expense and heat related equipment failure risk</a:t>
          </a:r>
          <a:endParaRPr lang="en-US" sz="1800" dirty="0"/>
        </a:p>
      </dgm:t>
    </dgm:pt>
    <dgm:pt modelId="{8D816851-84C5-6E41-A464-97B1C8981746}" type="parTrans" cxnId="{D9B1CAA9-EAE8-134B-8D5B-96E139F89DE9}">
      <dgm:prSet/>
      <dgm:spPr/>
      <dgm:t>
        <a:bodyPr/>
        <a:lstStyle/>
        <a:p>
          <a:endParaRPr lang="en-US" sz="1600"/>
        </a:p>
      </dgm:t>
    </dgm:pt>
    <dgm:pt modelId="{26215B1B-925C-0D40-BF16-46C510AB09F9}" type="sibTrans" cxnId="{D9B1CAA9-EAE8-134B-8D5B-96E139F89DE9}">
      <dgm:prSet/>
      <dgm:spPr/>
      <dgm:t>
        <a:bodyPr/>
        <a:lstStyle/>
        <a:p>
          <a:endParaRPr lang="en-US" sz="1600"/>
        </a:p>
      </dgm:t>
    </dgm:pt>
    <dgm:pt modelId="{D3604FC2-A850-B148-8AB1-100C4C16FAF4}">
      <dgm:prSet custT="1"/>
      <dgm:spPr/>
      <dgm:t>
        <a:bodyPr/>
        <a:lstStyle/>
        <a:p>
          <a:pPr rtl="0"/>
          <a:r>
            <a:rPr lang="en-US" sz="1800" smtClean="0"/>
            <a:t>Leverage RCI (Rack Cooling Index) metrics to optimize data center cooling</a:t>
          </a:r>
          <a:endParaRPr lang="en-US" sz="1800"/>
        </a:p>
      </dgm:t>
    </dgm:pt>
    <dgm:pt modelId="{7E1E311A-B795-B14C-AA9F-09D207D4A186}" type="parTrans" cxnId="{7EB81247-B172-094F-B4D2-4FF45DC849C0}">
      <dgm:prSet/>
      <dgm:spPr/>
      <dgm:t>
        <a:bodyPr/>
        <a:lstStyle/>
        <a:p>
          <a:endParaRPr lang="en-US" sz="1600"/>
        </a:p>
      </dgm:t>
    </dgm:pt>
    <dgm:pt modelId="{B54524BC-3B9D-7E49-98A9-04E1FDDF6AFF}" type="sibTrans" cxnId="{7EB81247-B172-094F-B4D2-4FF45DC849C0}">
      <dgm:prSet/>
      <dgm:spPr/>
      <dgm:t>
        <a:bodyPr/>
        <a:lstStyle/>
        <a:p>
          <a:endParaRPr lang="en-US" sz="1600"/>
        </a:p>
      </dgm:t>
    </dgm:pt>
    <dgm:pt modelId="{2AC7607E-7F7E-0746-83D4-E9AFFCC10421}">
      <dgm:prSet custT="1"/>
      <dgm:spPr/>
      <dgm:t>
        <a:bodyPr/>
        <a:lstStyle/>
        <a:p>
          <a:pPr rtl="0"/>
          <a:r>
            <a:rPr lang="en-US" sz="2400" smtClean="0"/>
            <a:t>Optimal:</a:t>
          </a:r>
          <a:endParaRPr lang="en-US" sz="2400"/>
        </a:p>
      </dgm:t>
    </dgm:pt>
    <dgm:pt modelId="{0CC25E94-55FE-4C4E-B28B-55590DFF3EB0}" type="parTrans" cxnId="{F8961071-E517-054C-81F3-2D0D7111B9E9}">
      <dgm:prSet/>
      <dgm:spPr/>
      <dgm:t>
        <a:bodyPr/>
        <a:lstStyle/>
        <a:p>
          <a:endParaRPr lang="en-US" sz="1600"/>
        </a:p>
      </dgm:t>
    </dgm:pt>
    <dgm:pt modelId="{B6CC3147-FE13-3448-80AE-B470806FE57A}" type="sibTrans" cxnId="{F8961071-E517-054C-81F3-2D0D7111B9E9}">
      <dgm:prSet/>
      <dgm:spPr/>
      <dgm:t>
        <a:bodyPr/>
        <a:lstStyle/>
        <a:p>
          <a:endParaRPr lang="en-US" sz="1600"/>
        </a:p>
      </dgm:t>
    </dgm:pt>
    <dgm:pt modelId="{A371CEA2-24CD-5E44-9801-7472766A8328}">
      <dgm:prSet custT="1"/>
      <dgm:spPr/>
      <dgm:t>
        <a:bodyPr/>
        <a:lstStyle/>
        <a:p>
          <a:pPr rtl="0"/>
          <a:r>
            <a:rPr lang="en-US" sz="1800" dirty="0" smtClean="0"/>
            <a:t>All of the “Advanced” items above</a:t>
          </a:r>
          <a:endParaRPr lang="en-US" sz="1800" dirty="0"/>
        </a:p>
      </dgm:t>
    </dgm:pt>
    <dgm:pt modelId="{737A2E6D-CE8E-9440-B16B-1D372EEC9F11}" type="parTrans" cxnId="{79301E6F-C814-DE48-82E6-87BBA2E69BDF}">
      <dgm:prSet/>
      <dgm:spPr/>
      <dgm:t>
        <a:bodyPr/>
        <a:lstStyle/>
        <a:p>
          <a:endParaRPr lang="en-US" sz="1600"/>
        </a:p>
      </dgm:t>
    </dgm:pt>
    <dgm:pt modelId="{FADD2CBC-83D2-1449-8216-D91799A7B612}" type="sibTrans" cxnId="{79301E6F-C814-DE48-82E6-87BBA2E69BDF}">
      <dgm:prSet/>
      <dgm:spPr/>
      <dgm:t>
        <a:bodyPr/>
        <a:lstStyle/>
        <a:p>
          <a:endParaRPr lang="en-US" sz="1600"/>
        </a:p>
      </dgm:t>
    </dgm:pt>
    <dgm:pt modelId="{318161DA-D015-7E48-84E9-D3636C7D40FD}">
      <dgm:prSet custT="1"/>
      <dgm:spPr/>
      <dgm:t>
        <a:bodyPr/>
        <a:lstStyle/>
        <a:p>
          <a:pPr rtl="0"/>
          <a:r>
            <a:rPr lang="en-US" sz="1800" dirty="0" smtClean="0"/>
            <a:t>Desire for more operational efficiencies and fine grained monitoring to further reduce data center cooling expense (intake and exhaust)</a:t>
          </a:r>
          <a:endParaRPr lang="en-US" sz="1800" dirty="0"/>
        </a:p>
      </dgm:t>
    </dgm:pt>
    <dgm:pt modelId="{5DB8BCC0-DE1E-494B-8DC6-25E00E524325}" type="parTrans" cxnId="{EFB1BF74-9F6E-F248-817E-D4C5777FE823}">
      <dgm:prSet/>
      <dgm:spPr/>
      <dgm:t>
        <a:bodyPr/>
        <a:lstStyle/>
        <a:p>
          <a:endParaRPr lang="en-US" sz="1600"/>
        </a:p>
      </dgm:t>
    </dgm:pt>
    <dgm:pt modelId="{E5B604C4-C47C-2B45-BC60-754458D55B67}" type="sibTrans" cxnId="{EFB1BF74-9F6E-F248-817E-D4C5777FE823}">
      <dgm:prSet/>
      <dgm:spPr/>
      <dgm:t>
        <a:bodyPr/>
        <a:lstStyle/>
        <a:p>
          <a:endParaRPr lang="en-US" sz="1600"/>
        </a:p>
      </dgm:t>
    </dgm:pt>
    <dgm:pt modelId="{DFFC08EF-09A9-F549-99BB-6819BB99F6A0}">
      <dgm:prSet custT="1"/>
      <dgm:spPr/>
      <dgm:t>
        <a:bodyPr/>
        <a:lstStyle/>
        <a:p>
          <a:pPr rtl="0"/>
          <a:r>
            <a:rPr lang="en-US" sz="1800" smtClean="0"/>
            <a:t>Leverage RTI (Return Temperature Index) metric for more data center optimization</a:t>
          </a:r>
          <a:endParaRPr lang="en-US" sz="1800"/>
        </a:p>
      </dgm:t>
    </dgm:pt>
    <dgm:pt modelId="{9AC5BB7E-6985-CC4E-AE7C-ECAC7B62856B}" type="parTrans" cxnId="{5E7A5249-F6F3-0C4C-9884-655E43C78334}">
      <dgm:prSet/>
      <dgm:spPr/>
      <dgm:t>
        <a:bodyPr/>
        <a:lstStyle/>
        <a:p>
          <a:endParaRPr lang="en-US" sz="1600"/>
        </a:p>
      </dgm:t>
    </dgm:pt>
    <dgm:pt modelId="{3EF6FDB9-DFB0-9B4F-8662-D7A548688E20}" type="sibTrans" cxnId="{5E7A5249-F6F3-0C4C-9884-655E43C78334}">
      <dgm:prSet/>
      <dgm:spPr/>
      <dgm:t>
        <a:bodyPr/>
        <a:lstStyle/>
        <a:p>
          <a:endParaRPr lang="en-US" sz="1600"/>
        </a:p>
      </dgm:t>
    </dgm:pt>
    <dgm:pt modelId="{2D700343-7BC3-BC4B-93DD-B4F933E508F4}" type="pres">
      <dgm:prSet presAssocID="{5DC5070D-958F-5A41-8C9D-3B9851428C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3D0802-C934-1E4B-83CC-A15DF00E4B24}" type="pres">
      <dgm:prSet presAssocID="{3FB6527B-986E-9549-934A-743F21CB7836}" presName="parentText" presStyleLbl="node1" presStyleIdx="0" presStyleCnt="3" custScaleY="49901" custLinFactNeighborY="-427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6876FF-6C89-6742-B0E8-B537A9C1E96D}" type="pres">
      <dgm:prSet presAssocID="{3FB6527B-986E-9549-934A-743F21CB7836}" presName="childText" presStyleLbl="revTx" presStyleIdx="0" presStyleCnt="3" custLinFactNeighborY="-228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8E8CAF-18F8-D34D-B9C3-851A9AB5BB01}" type="pres">
      <dgm:prSet presAssocID="{73253252-6BCF-FD47-8B2E-D075865EF2EA}" presName="parentText" presStyleLbl="node1" presStyleIdx="1" presStyleCnt="3" custScaleY="51252" custLinFactNeighborY="-3250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D1C542-1C1D-0741-96A1-33576F9EF545}" type="pres">
      <dgm:prSet presAssocID="{73253252-6BCF-FD47-8B2E-D075865EF2EA}" presName="childText" presStyleLbl="revTx" presStyleIdx="1" presStyleCnt="3" custLinFactNeighborY="-28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B97F14-DDBC-0742-9029-05889E32A771}" type="pres">
      <dgm:prSet presAssocID="{2AC7607E-7F7E-0746-83D4-E9AFFCC10421}" presName="parentText" presStyleLbl="node1" presStyleIdx="2" presStyleCnt="3" custScaleY="51035" custLinFactNeighborY="-1632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3A4D-DC1D-B54B-95A9-5D9854D6266B}" type="pres">
      <dgm:prSet presAssocID="{2AC7607E-7F7E-0746-83D4-E9AFFCC10421}" presName="childText" presStyleLbl="revTx" presStyleIdx="2" presStyleCnt="3" custLinFactNeighborY="-156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301E6F-C814-DE48-82E6-87BBA2E69BDF}" srcId="{2AC7607E-7F7E-0746-83D4-E9AFFCC10421}" destId="{A371CEA2-24CD-5E44-9801-7472766A8328}" srcOrd="0" destOrd="0" parTransId="{737A2E6D-CE8E-9440-B16B-1D372EEC9F11}" sibTransId="{FADD2CBC-83D2-1449-8216-D91799A7B612}"/>
    <dgm:cxn modelId="{16E8FC34-0DC9-A342-B9EE-AB24C6242000}" type="presOf" srcId="{D3604FC2-A850-B148-8AB1-100C4C16FAF4}" destId="{1ED1C542-1C1D-0741-96A1-33576F9EF545}" srcOrd="0" destOrd="1" presId="urn:microsoft.com/office/officeart/2005/8/layout/vList2"/>
    <dgm:cxn modelId="{1EEAA92E-CFF6-A545-A335-4E09930DFE7D}" srcId="{3FB6527B-986E-9549-934A-743F21CB7836}" destId="{CB546046-53B3-3A49-8A42-578ED0B6838C}" srcOrd="0" destOrd="0" parTransId="{90CF8C5D-B11A-804B-9761-53B9FD4B8E89}" sibTransId="{A74C0FE4-6773-D440-B8AA-A34554EE7FC9}"/>
    <dgm:cxn modelId="{D6F0B34A-98C3-6444-AC65-3C0C08DCF47A}" type="presOf" srcId="{DFFC08EF-09A9-F549-99BB-6819BB99F6A0}" destId="{F9E93A4D-DC1D-B54B-95A9-5D9854D6266B}" srcOrd="0" destOrd="2" presId="urn:microsoft.com/office/officeart/2005/8/layout/vList2"/>
    <dgm:cxn modelId="{7EB81247-B172-094F-B4D2-4FF45DC849C0}" srcId="{73253252-6BCF-FD47-8B2E-D075865EF2EA}" destId="{D3604FC2-A850-B148-8AB1-100C4C16FAF4}" srcOrd="1" destOrd="0" parTransId="{7E1E311A-B795-B14C-AA9F-09D207D4A186}" sibTransId="{B54524BC-3B9D-7E49-98A9-04E1FDDF6AFF}"/>
    <dgm:cxn modelId="{4601A55C-7B78-654F-B55C-ECE256537688}" type="presOf" srcId="{73253252-6BCF-FD47-8B2E-D075865EF2EA}" destId="{F08E8CAF-18F8-D34D-B9C3-851A9AB5BB01}" srcOrd="0" destOrd="0" presId="urn:microsoft.com/office/officeart/2005/8/layout/vList2"/>
    <dgm:cxn modelId="{DBF9B70D-63B9-614E-9193-FBFBA4645696}" type="presOf" srcId="{A371CEA2-24CD-5E44-9801-7472766A8328}" destId="{F9E93A4D-DC1D-B54B-95A9-5D9854D6266B}" srcOrd="0" destOrd="0" presId="urn:microsoft.com/office/officeart/2005/8/layout/vList2"/>
    <dgm:cxn modelId="{F8961071-E517-054C-81F3-2D0D7111B9E9}" srcId="{5DC5070D-958F-5A41-8C9D-3B9851428CA0}" destId="{2AC7607E-7F7E-0746-83D4-E9AFFCC10421}" srcOrd="2" destOrd="0" parTransId="{0CC25E94-55FE-4C4E-B28B-55590DFF3EB0}" sibTransId="{B6CC3147-FE13-3448-80AE-B470806FE57A}"/>
    <dgm:cxn modelId="{8BB81813-146A-0743-99FB-66F2D2AE9D1A}" srcId="{5DC5070D-958F-5A41-8C9D-3B9851428CA0}" destId="{73253252-6BCF-FD47-8B2E-D075865EF2EA}" srcOrd="1" destOrd="0" parTransId="{25F94046-FB00-7F4D-BC2F-CC7CAEE2DCD8}" sibTransId="{EFCB82E4-2A4F-2349-A0DB-D74687A656F3}"/>
    <dgm:cxn modelId="{7E769524-8CA8-3349-B217-0192FE116817}" srcId="{3FB6527B-986E-9549-934A-743F21CB7836}" destId="{ED39F1CF-16A8-7F4D-9252-D176FE910F3A}" srcOrd="1" destOrd="0" parTransId="{7C4B0343-FA9B-D949-AD43-C24B741874E5}" sibTransId="{B2EB8B9A-DD49-7A4D-B675-9F38AB8AC80C}"/>
    <dgm:cxn modelId="{D9B1CAA9-EAE8-134B-8D5B-96E139F89DE9}" srcId="{73253252-6BCF-FD47-8B2E-D075865EF2EA}" destId="{3511AA78-DEF3-2744-A83D-B5D4CC2BD298}" srcOrd="0" destOrd="0" parTransId="{8D816851-84C5-6E41-A464-97B1C8981746}" sibTransId="{26215B1B-925C-0D40-BF16-46C510AB09F9}"/>
    <dgm:cxn modelId="{DB657BEC-2545-A540-A2CE-55296FCD7FDB}" type="presOf" srcId="{CB546046-53B3-3A49-8A42-578ED0B6838C}" destId="{276876FF-6C89-6742-B0E8-B537A9C1E96D}" srcOrd="0" destOrd="0" presId="urn:microsoft.com/office/officeart/2005/8/layout/vList2"/>
    <dgm:cxn modelId="{029769E0-76EA-7245-AEDA-18D2B87F6EE8}" type="presOf" srcId="{2AC7607E-7F7E-0746-83D4-E9AFFCC10421}" destId="{C8B97F14-DDBC-0742-9029-05889E32A771}" srcOrd="0" destOrd="0" presId="urn:microsoft.com/office/officeart/2005/8/layout/vList2"/>
    <dgm:cxn modelId="{A5BE10F4-89A4-7E46-804E-9BB801D72D73}" type="presOf" srcId="{3FB6527B-986E-9549-934A-743F21CB7836}" destId="{DD3D0802-C934-1E4B-83CC-A15DF00E4B24}" srcOrd="0" destOrd="0" presId="urn:microsoft.com/office/officeart/2005/8/layout/vList2"/>
    <dgm:cxn modelId="{2821EB16-0C0B-6B44-B9DB-9323ABA92081}" type="presOf" srcId="{5DC5070D-958F-5A41-8C9D-3B9851428CA0}" destId="{2D700343-7BC3-BC4B-93DD-B4F933E508F4}" srcOrd="0" destOrd="0" presId="urn:microsoft.com/office/officeart/2005/8/layout/vList2"/>
    <dgm:cxn modelId="{F69DB187-993B-3C4B-BC83-E0C43B37A3A8}" type="presOf" srcId="{ED39F1CF-16A8-7F4D-9252-D176FE910F3A}" destId="{276876FF-6C89-6742-B0E8-B537A9C1E96D}" srcOrd="0" destOrd="1" presId="urn:microsoft.com/office/officeart/2005/8/layout/vList2"/>
    <dgm:cxn modelId="{2547AC81-8AA4-514F-AE65-5DC9936E0685}" type="presOf" srcId="{318161DA-D015-7E48-84E9-D3636C7D40FD}" destId="{F9E93A4D-DC1D-B54B-95A9-5D9854D6266B}" srcOrd="0" destOrd="1" presId="urn:microsoft.com/office/officeart/2005/8/layout/vList2"/>
    <dgm:cxn modelId="{3D178F37-7152-F548-9D15-C3FF397DF486}" type="presOf" srcId="{3511AA78-DEF3-2744-A83D-B5D4CC2BD298}" destId="{1ED1C542-1C1D-0741-96A1-33576F9EF545}" srcOrd="0" destOrd="0" presId="urn:microsoft.com/office/officeart/2005/8/layout/vList2"/>
    <dgm:cxn modelId="{EFB1BF74-9F6E-F248-817E-D4C5777FE823}" srcId="{2AC7607E-7F7E-0746-83D4-E9AFFCC10421}" destId="{318161DA-D015-7E48-84E9-D3636C7D40FD}" srcOrd="1" destOrd="0" parTransId="{5DB8BCC0-DE1E-494B-8DC6-25E00E524325}" sibTransId="{E5B604C4-C47C-2B45-BC60-754458D55B67}"/>
    <dgm:cxn modelId="{3D658A01-9724-1043-8FED-2E85D860482A}" srcId="{5DC5070D-958F-5A41-8C9D-3B9851428CA0}" destId="{3FB6527B-986E-9549-934A-743F21CB7836}" srcOrd="0" destOrd="0" parTransId="{0841F62D-A9FE-394D-82E7-69D8CCDD60F6}" sibTransId="{87958713-F349-3342-9250-2AD5CB1CE844}"/>
    <dgm:cxn modelId="{5E7A5249-F6F3-0C4C-9884-655E43C78334}" srcId="{2AC7607E-7F7E-0746-83D4-E9AFFCC10421}" destId="{DFFC08EF-09A9-F549-99BB-6819BB99F6A0}" srcOrd="2" destOrd="0" parTransId="{9AC5BB7E-6985-CC4E-AE7C-ECAC7B62856B}" sibTransId="{3EF6FDB9-DFB0-9B4F-8662-D7A548688E20}"/>
    <dgm:cxn modelId="{BEF9E16B-0ABA-CE49-A778-38E2FB086A41}" type="presParOf" srcId="{2D700343-7BC3-BC4B-93DD-B4F933E508F4}" destId="{DD3D0802-C934-1E4B-83CC-A15DF00E4B24}" srcOrd="0" destOrd="0" presId="urn:microsoft.com/office/officeart/2005/8/layout/vList2"/>
    <dgm:cxn modelId="{D275E0AF-58B4-0D43-99E0-C4137A705ABD}" type="presParOf" srcId="{2D700343-7BC3-BC4B-93DD-B4F933E508F4}" destId="{276876FF-6C89-6742-B0E8-B537A9C1E96D}" srcOrd="1" destOrd="0" presId="urn:microsoft.com/office/officeart/2005/8/layout/vList2"/>
    <dgm:cxn modelId="{3AE33C76-905B-A94E-9FBB-B64D27265E89}" type="presParOf" srcId="{2D700343-7BC3-BC4B-93DD-B4F933E508F4}" destId="{F08E8CAF-18F8-D34D-B9C3-851A9AB5BB01}" srcOrd="2" destOrd="0" presId="urn:microsoft.com/office/officeart/2005/8/layout/vList2"/>
    <dgm:cxn modelId="{3A8E319B-A82C-8646-B48A-AF07E39CF3C8}" type="presParOf" srcId="{2D700343-7BC3-BC4B-93DD-B4F933E508F4}" destId="{1ED1C542-1C1D-0741-96A1-33576F9EF545}" srcOrd="3" destOrd="0" presId="urn:microsoft.com/office/officeart/2005/8/layout/vList2"/>
    <dgm:cxn modelId="{66B00623-BC8D-C240-8A4A-297754F0BD32}" type="presParOf" srcId="{2D700343-7BC3-BC4B-93DD-B4F933E508F4}" destId="{C8B97F14-DDBC-0742-9029-05889E32A771}" srcOrd="4" destOrd="0" presId="urn:microsoft.com/office/officeart/2005/8/layout/vList2"/>
    <dgm:cxn modelId="{458A38BC-78A7-F840-87E6-2240F45CF1E6}" type="presParOf" srcId="{2D700343-7BC3-BC4B-93DD-B4F933E508F4}" destId="{F9E93A4D-DC1D-B54B-95A9-5D9854D6266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E3ED8473-59AB-4EF5-863F-B5D188A4147E}" type="doc">
      <dgm:prSet loTypeId="urn:microsoft.com/office/officeart/2005/8/layout/hList7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F60906-6B7A-4EB1-AE9E-393615BA9EC1}">
      <dgm:prSet custT="1"/>
      <dgm:spPr/>
      <dgm:t>
        <a:bodyPr/>
        <a:lstStyle/>
        <a:p>
          <a:pPr rtl="0"/>
          <a:r>
            <a:rPr lang="en-US" sz="1200" b="1" dirty="0" smtClean="0"/>
            <a:t>Fully Automated, Wire-Free Solution:</a:t>
          </a:r>
          <a:endParaRPr lang="en-US" sz="1200" b="1" dirty="0"/>
        </a:p>
      </dgm:t>
    </dgm:pt>
    <dgm:pt modelId="{82C3A94D-38B6-409B-A7B5-94880960E040}" type="parTrans" cxnId="{03F62973-D08B-4B83-B8C7-2E1EAED8C4BE}">
      <dgm:prSet/>
      <dgm:spPr/>
      <dgm:t>
        <a:bodyPr/>
        <a:lstStyle/>
        <a:p>
          <a:endParaRPr lang="en-US" sz="1600"/>
        </a:p>
      </dgm:t>
    </dgm:pt>
    <dgm:pt modelId="{D5BBDBF1-EBB2-443F-9CA6-C1A1AD42ABE3}" type="sibTrans" cxnId="{03F62973-D08B-4B83-B8C7-2E1EAED8C4BE}">
      <dgm:prSet/>
      <dgm:spPr/>
      <dgm:t>
        <a:bodyPr/>
        <a:lstStyle/>
        <a:p>
          <a:endParaRPr lang="en-US" sz="1600"/>
        </a:p>
      </dgm:t>
    </dgm:pt>
    <dgm:pt modelId="{AE91CC47-BD68-470D-A588-F114F1E74F1C}">
      <dgm:prSet custT="1"/>
      <dgm:spPr/>
      <dgm:t>
        <a:bodyPr/>
        <a:lstStyle/>
        <a:p>
          <a:pPr rtl="0"/>
          <a:r>
            <a:rPr lang="en-US" sz="1050" dirty="0" smtClean="0"/>
            <a:t>Highly accurate inventory</a:t>
          </a:r>
          <a:endParaRPr lang="en-US" sz="1050" dirty="0"/>
        </a:p>
      </dgm:t>
    </dgm:pt>
    <dgm:pt modelId="{D571CCFD-0944-49E9-92C7-7BD99B06831F}" type="parTrans" cxnId="{6F980216-7AA1-4F0B-9F10-BEA31677369E}">
      <dgm:prSet/>
      <dgm:spPr/>
      <dgm:t>
        <a:bodyPr/>
        <a:lstStyle/>
        <a:p>
          <a:endParaRPr lang="en-US" sz="1600"/>
        </a:p>
      </dgm:t>
    </dgm:pt>
    <dgm:pt modelId="{D3C0BA55-AB4B-4274-8E18-E34C858C4D37}" type="sibTrans" cxnId="{6F980216-7AA1-4F0B-9F10-BEA31677369E}">
      <dgm:prSet/>
      <dgm:spPr/>
      <dgm:t>
        <a:bodyPr/>
        <a:lstStyle/>
        <a:p>
          <a:endParaRPr lang="en-US" sz="1600"/>
        </a:p>
      </dgm:t>
    </dgm:pt>
    <dgm:pt modelId="{566A3F6F-2C2F-4442-91E5-23C4FF7B0E78}">
      <dgm:prSet custT="1"/>
      <dgm:spPr/>
      <dgm:t>
        <a:bodyPr/>
        <a:lstStyle/>
        <a:p>
          <a:pPr rtl="0"/>
          <a:r>
            <a:rPr lang="en-US" sz="1050" dirty="0" smtClean="0"/>
            <a:t>Location information</a:t>
          </a:r>
          <a:endParaRPr lang="en-US" sz="1050" dirty="0"/>
        </a:p>
      </dgm:t>
    </dgm:pt>
    <dgm:pt modelId="{9A16B3D9-FDAD-4970-9181-3137F6D7BA47}" type="parTrans" cxnId="{09D40EAE-E047-4607-8F14-0A048448149C}">
      <dgm:prSet/>
      <dgm:spPr/>
      <dgm:t>
        <a:bodyPr/>
        <a:lstStyle/>
        <a:p>
          <a:endParaRPr lang="en-US" sz="1600"/>
        </a:p>
      </dgm:t>
    </dgm:pt>
    <dgm:pt modelId="{CDCB7B40-E20C-43E2-BD82-A0799B9D5254}" type="sibTrans" cxnId="{09D40EAE-E047-4607-8F14-0A048448149C}">
      <dgm:prSet/>
      <dgm:spPr/>
      <dgm:t>
        <a:bodyPr/>
        <a:lstStyle/>
        <a:p>
          <a:endParaRPr lang="en-US" sz="1600"/>
        </a:p>
      </dgm:t>
    </dgm:pt>
    <dgm:pt modelId="{BF5B039D-0960-438F-9226-2F8793828891}">
      <dgm:prSet custT="1"/>
      <dgm:spPr/>
      <dgm:t>
        <a:bodyPr/>
        <a:lstStyle/>
        <a:p>
          <a:pPr rtl="0"/>
          <a:r>
            <a:rPr lang="en-US" sz="1050" dirty="0" smtClean="0"/>
            <a:t>Asset status</a:t>
          </a:r>
          <a:endParaRPr lang="en-US" sz="1050" dirty="0"/>
        </a:p>
      </dgm:t>
    </dgm:pt>
    <dgm:pt modelId="{682D7300-EE08-4876-A5F2-2763D3DEB2EB}" type="parTrans" cxnId="{619B222A-5629-4565-96A2-99D25E120616}">
      <dgm:prSet/>
      <dgm:spPr/>
      <dgm:t>
        <a:bodyPr/>
        <a:lstStyle/>
        <a:p>
          <a:endParaRPr lang="en-US" sz="1600"/>
        </a:p>
      </dgm:t>
    </dgm:pt>
    <dgm:pt modelId="{DC02ABA1-042E-497D-9F70-2381AD4CA1F7}" type="sibTrans" cxnId="{619B222A-5629-4565-96A2-99D25E120616}">
      <dgm:prSet/>
      <dgm:spPr/>
      <dgm:t>
        <a:bodyPr/>
        <a:lstStyle/>
        <a:p>
          <a:endParaRPr lang="en-US" sz="1600"/>
        </a:p>
      </dgm:t>
    </dgm:pt>
    <dgm:pt modelId="{834BD2C5-B94E-401D-8B3B-2F1CF8AF7A64}">
      <dgm:prSet custT="1"/>
      <dgm:spPr/>
      <dgm:t>
        <a:bodyPr/>
        <a:lstStyle/>
        <a:p>
          <a:pPr rtl="0"/>
          <a:r>
            <a:rPr lang="en-US" sz="1050" dirty="0" smtClean="0"/>
            <a:t>Asset movement</a:t>
          </a:r>
          <a:endParaRPr lang="en-US" sz="1050" dirty="0"/>
        </a:p>
      </dgm:t>
    </dgm:pt>
    <dgm:pt modelId="{20F4AA40-A1D4-4A2D-8640-2D81710B81B3}" type="parTrans" cxnId="{29FD8E6E-A257-4C26-BCBD-22805B23F103}">
      <dgm:prSet/>
      <dgm:spPr/>
      <dgm:t>
        <a:bodyPr/>
        <a:lstStyle/>
        <a:p>
          <a:endParaRPr lang="en-US" sz="1600"/>
        </a:p>
      </dgm:t>
    </dgm:pt>
    <dgm:pt modelId="{F68C5B47-1C0D-4B63-A401-B5C59939F10F}" type="sibTrans" cxnId="{29FD8E6E-A257-4C26-BCBD-22805B23F103}">
      <dgm:prSet/>
      <dgm:spPr/>
      <dgm:t>
        <a:bodyPr/>
        <a:lstStyle/>
        <a:p>
          <a:endParaRPr lang="en-US" sz="1600"/>
        </a:p>
      </dgm:t>
    </dgm:pt>
    <dgm:pt modelId="{E26736C9-7682-453C-8D52-BD677357946A}">
      <dgm:prSet custT="1"/>
      <dgm:spPr/>
      <dgm:t>
        <a:bodyPr/>
        <a:lstStyle/>
        <a:p>
          <a:pPr rtl="0"/>
          <a:r>
            <a:rPr lang="en-US" sz="1050" dirty="0" smtClean="0"/>
            <a:t>Tag tamper detection</a:t>
          </a:r>
          <a:endParaRPr lang="en-US" sz="1050" dirty="0"/>
        </a:p>
      </dgm:t>
    </dgm:pt>
    <dgm:pt modelId="{89C41935-6301-4463-9DAC-9ED91064D0DC}" type="parTrans" cxnId="{920EA3A6-DC1D-4006-B74A-C5F3A4EACB69}">
      <dgm:prSet/>
      <dgm:spPr/>
      <dgm:t>
        <a:bodyPr/>
        <a:lstStyle/>
        <a:p>
          <a:endParaRPr lang="en-US" sz="1600"/>
        </a:p>
      </dgm:t>
    </dgm:pt>
    <dgm:pt modelId="{232ED7DB-4B6B-44EE-96E5-4F72F6234E60}" type="sibTrans" cxnId="{920EA3A6-DC1D-4006-B74A-C5F3A4EACB69}">
      <dgm:prSet/>
      <dgm:spPr/>
      <dgm:t>
        <a:bodyPr/>
        <a:lstStyle/>
        <a:p>
          <a:endParaRPr lang="en-US" sz="1600"/>
        </a:p>
      </dgm:t>
    </dgm:pt>
    <dgm:pt modelId="{BBD7DD41-8BAF-431C-A67A-B26CD2A69271}">
      <dgm:prSet custT="1"/>
      <dgm:spPr/>
      <dgm:t>
        <a:bodyPr/>
        <a:lstStyle/>
        <a:p>
          <a:pPr rtl="0"/>
          <a:r>
            <a:rPr lang="en-US" sz="1200" b="1" dirty="0" smtClean="0"/>
            <a:t>Environmental &amp; Power Monitoring: </a:t>
          </a:r>
          <a:endParaRPr lang="en-US" sz="1200" b="1" dirty="0"/>
        </a:p>
      </dgm:t>
    </dgm:pt>
    <dgm:pt modelId="{1E8320B3-7F34-4448-8A29-94E5A58CD034}" type="parTrans" cxnId="{ABB4E66F-8654-44D2-AC3E-6A31C245AF38}">
      <dgm:prSet/>
      <dgm:spPr/>
      <dgm:t>
        <a:bodyPr/>
        <a:lstStyle/>
        <a:p>
          <a:endParaRPr lang="en-US" sz="1600"/>
        </a:p>
      </dgm:t>
    </dgm:pt>
    <dgm:pt modelId="{163A877E-CB1C-4BEE-8D68-D73DD71691FD}" type="sibTrans" cxnId="{ABB4E66F-8654-44D2-AC3E-6A31C245AF38}">
      <dgm:prSet/>
      <dgm:spPr/>
      <dgm:t>
        <a:bodyPr/>
        <a:lstStyle/>
        <a:p>
          <a:endParaRPr lang="en-US" sz="1600"/>
        </a:p>
      </dgm:t>
    </dgm:pt>
    <dgm:pt modelId="{0A3BD547-B286-4F19-934C-CDCF83F4D128}">
      <dgm:prSet custT="1"/>
      <dgm:spPr/>
      <dgm:t>
        <a:bodyPr/>
        <a:lstStyle/>
        <a:p>
          <a:pPr rtl="0"/>
          <a:r>
            <a:rPr lang="en-US" sz="1050" dirty="0" smtClean="0"/>
            <a:t>Temperature</a:t>
          </a:r>
          <a:endParaRPr lang="en-US" sz="1050" dirty="0"/>
        </a:p>
      </dgm:t>
    </dgm:pt>
    <dgm:pt modelId="{4187151F-D8FD-4CDF-81A8-6761E8579552}" type="parTrans" cxnId="{4B8A7EEF-4FA2-4E5D-963E-F5C9E51DD72B}">
      <dgm:prSet/>
      <dgm:spPr/>
      <dgm:t>
        <a:bodyPr/>
        <a:lstStyle/>
        <a:p>
          <a:endParaRPr lang="en-US" sz="1600"/>
        </a:p>
      </dgm:t>
    </dgm:pt>
    <dgm:pt modelId="{9A0651D0-CC5B-458F-939C-3F1EACC4182E}" type="sibTrans" cxnId="{4B8A7EEF-4FA2-4E5D-963E-F5C9E51DD72B}">
      <dgm:prSet/>
      <dgm:spPr/>
      <dgm:t>
        <a:bodyPr/>
        <a:lstStyle/>
        <a:p>
          <a:endParaRPr lang="en-US" sz="1600"/>
        </a:p>
      </dgm:t>
    </dgm:pt>
    <dgm:pt modelId="{B23B4BF3-0EB6-469B-A645-B85BF733A5DE}">
      <dgm:prSet custT="1"/>
      <dgm:spPr/>
      <dgm:t>
        <a:bodyPr/>
        <a:lstStyle/>
        <a:p>
          <a:pPr rtl="0"/>
          <a:r>
            <a:rPr lang="en-US" sz="1050" dirty="0" smtClean="0"/>
            <a:t>Humidity</a:t>
          </a:r>
          <a:endParaRPr lang="en-US" sz="1050" dirty="0"/>
        </a:p>
      </dgm:t>
    </dgm:pt>
    <dgm:pt modelId="{28DA3C1C-A8B5-4133-B669-B436FB5272C6}" type="parTrans" cxnId="{C5459F68-5BF4-4814-9E00-10612170CEF7}">
      <dgm:prSet/>
      <dgm:spPr/>
      <dgm:t>
        <a:bodyPr/>
        <a:lstStyle/>
        <a:p>
          <a:endParaRPr lang="en-US" sz="1600"/>
        </a:p>
      </dgm:t>
    </dgm:pt>
    <dgm:pt modelId="{E9D44A99-E959-498A-88B0-9480531E9869}" type="sibTrans" cxnId="{C5459F68-5BF4-4814-9E00-10612170CEF7}">
      <dgm:prSet/>
      <dgm:spPr/>
      <dgm:t>
        <a:bodyPr/>
        <a:lstStyle/>
        <a:p>
          <a:endParaRPr lang="en-US" sz="1600"/>
        </a:p>
      </dgm:t>
    </dgm:pt>
    <dgm:pt modelId="{0114A4C8-1F01-48FB-934B-862A63C20EA3}">
      <dgm:prSet custT="1"/>
      <dgm:spPr/>
      <dgm:t>
        <a:bodyPr/>
        <a:lstStyle/>
        <a:p>
          <a:pPr rtl="0"/>
          <a:r>
            <a:rPr lang="en-US" sz="1050" dirty="0" smtClean="0"/>
            <a:t>Door Position</a:t>
          </a:r>
          <a:endParaRPr lang="en-US" sz="1050" dirty="0"/>
        </a:p>
      </dgm:t>
    </dgm:pt>
    <dgm:pt modelId="{9875F93D-B0BA-4FBF-8163-B821E56FF409}" type="parTrans" cxnId="{8E3D7935-0C1E-4B4E-B71F-82D84A1BE9B0}">
      <dgm:prSet/>
      <dgm:spPr/>
      <dgm:t>
        <a:bodyPr/>
        <a:lstStyle/>
        <a:p>
          <a:endParaRPr lang="en-US" sz="1600"/>
        </a:p>
      </dgm:t>
    </dgm:pt>
    <dgm:pt modelId="{D93B6E87-AEB0-4B7D-8103-7EC4B7C3E6A0}" type="sibTrans" cxnId="{8E3D7935-0C1E-4B4E-B71F-82D84A1BE9B0}">
      <dgm:prSet/>
      <dgm:spPr/>
      <dgm:t>
        <a:bodyPr/>
        <a:lstStyle/>
        <a:p>
          <a:endParaRPr lang="en-US" sz="1600"/>
        </a:p>
      </dgm:t>
    </dgm:pt>
    <dgm:pt modelId="{78898CF5-B576-4ABB-9E6E-C0425A891D4C}">
      <dgm:prSet custT="1"/>
      <dgm:spPr/>
      <dgm:t>
        <a:bodyPr/>
        <a:lstStyle/>
        <a:p>
          <a:pPr rtl="0"/>
          <a:r>
            <a:rPr lang="en-US" sz="1050" dirty="0" smtClean="0"/>
            <a:t>Dry Contact</a:t>
          </a:r>
          <a:endParaRPr lang="en-US" sz="1050" dirty="0"/>
        </a:p>
      </dgm:t>
    </dgm:pt>
    <dgm:pt modelId="{BBFC8FA4-DA2C-492F-A0FA-1738565C4DC4}" type="parTrans" cxnId="{345E6B93-C9F2-44F3-B48A-85444A7BD717}">
      <dgm:prSet/>
      <dgm:spPr/>
      <dgm:t>
        <a:bodyPr/>
        <a:lstStyle/>
        <a:p>
          <a:endParaRPr lang="en-US" sz="1600"/>
        </a:p>
      </dgm:t>
    </dgm:pt>
    <dgm:pt modelId="{3970371E-3C11-48DB-99FF-067C42EEE4BC}" type="sibTrans" cxnId="{345E6B93-C9F2-44F3-B48A-85444A7BD717}">
      <dgm:prSet/>
      <dgm:spPr/>
      <dgm:t>
        <a:bodyPr/>
        <a:lstStyle/>
        <a:p>
          <a:endParaRPr lang="en-US" sz="1600"/>
        </a:p>
      </dgm:t>
    </dgm:pt>
    <dgm:pt modelId="{5570FD54-58B1-40A5-A29A-37020C8A864A}">
      <dgm:prSet custT="1"/>
      <dgm:spPr/>
      <dgm:t>
        <a:bodyPr/>
        <a:lstStyle/>
        <a:p>
          <a:pPr rtl="0"/>
          <a:r>
            <a:rPr lang="en-US" sz="1050" b="0" u="none" dirty="0" smtClean="0"/>
            <a:t>Eliminates manual </a:t>
          </a:r>
          <a:r>
            <a:rPr lang="en-US" sz="1050" b="0" dirty="0" smtClean="0"/>
            <a:t>labor</a:t>
          </a:r>
          <a:endParaRPr lang="en-US" sz="1050" b="0" dirty="0"/>
        </a:p>
      </dgm:t>
    </dgm:pt>
    <dgm:pt modelId="{C5DAA804-8D09-4360-88B5-F6D0F1BDB765}" type="parTrans" cxnId="{B4302F70-CCBF-4460-8027-5B5D85EE846E}">
      <dgm:prSet/>
      <dgm:spPr/>
      <dgm:t>
        <a:bodyPr/>
        <a:lstStyle/>
        <a:p>
          <a:endParaRPr lang="en-US" sz="1600"/>
        </a:p>
      </dgm:t>
    </dgm:pt>
    <dgm:pt modelId="{9C76FC6D-83E2-4500-BAB0-D62A39DCF420}" type="sibTrans" cxnId="{B4302F70-CCBF-4460-8027-5B5D85EE846E}">
      <dgm:prSet/>
      <dgm:spPr/>
      <dgm:t>
        <a:bodyPr/>
        <a:lstStyle/>
        <a:p>
          <a:endParaRPr lang="en-US" sz="1600"/>
        </a:p>
      </dgm:t>
    </dgm:pt>
    <dgm:pt modelId="{CBB5FB47-BB9A-43D8-BEA1-5D216FC6D894}">
      <dgm:prSet custT="1"/>
      <dgm:spPr/>
      <dgm:t>
        <a:bodyPr/>
        <a:lstStyle/>
        <a:p>
          <a:pPr rtl="0"/>
          <a:r>
            <a:rPr lang="en-US" sz="1050" dirty="0" smtClean="0"/>
            <a:t>Fluid Detection</a:t>
          </a:r>
          <a:endParaRPr lang="en-US" sz="1050" dirty="0"/>
        </a:p>
      </dgm:t>
    </dgm:pt>
    <dgm:pt modelId="{BEA5E830-80FA-433C-A4A1-4A42E730E8D8}" type="parTrans" cxnId="{198DCD6F-B9A6-4524-B71B-74213BA37AE9}">
      <dgm:prSet/>
      <dgm:spPr/>
      <dgm:t>
        <a:bodyPr/>
        <a:lstStyle/>
        <a:p>
          <a:endParaRPr lang="en-US" sz="1600"/>
        </a:p>
      </dgm:t>
    </dgm:pt>
    <dgm:pt modelId="{72E8796F-5F4F-4922-8556-412CFC4E08C2}" type="sibTrans" cxnId="{198DCD6F-B9A6-4524-B71B-74213BA37AE9}">
      <dgm:prSet/>
      <dgm:spPr/>
      <dgm:t>
        <a:bodyPr/>
        <a:lstStyle/>
        <a:p>
          <a:endParaRPr lang="en-US" sz="1600"/>
        </a:p>
      </dgm:t>
    </dgm:pt>
    <dgm:pt modelId="{5216E5E8-4742-4573-99AE-2BA90623E669}">
      <dgm:prSet custT="1"/>
      <dgm:spPr/>
      <dgm:t>
        <a:bodyPr/>
        <a:lstStyle/>
        <a:p>
          <a:pPr rtl="0"/>
          <a:r>
            <a:rPr lang="en-US" sz="1050" dirty="0" smtClean="0"/>
            <a:t>PDU Power</a:t>
          </a:r>
          <a:endParaRPr lang="en-US" sz="1050" dirty="0"/>
        </a:p>
      </dgm:t>
    </dgm:pt>
    <dgm:pt modelId="{17038781-8E19-42D9-85BD-E0529D45C9CA}" type="parTrans" cxnId="{CE3DC4C8-EE06-48F0-8A46-C5F448AF3B53}">
      <dgm:prSet/>
      <dgm:spPr/>
      <dgm:t>
        <a:bodyPr/>
        <a:lstStyle/>
        <a:p>
          <a:endParaRPr lang="en-US" sz="1600"/>
        </a:p>
      </dgm:t>
    </dgm:pt>
    <dgm:pt modelId="{AF5705B2-3102-4CD8-83B5-3046B330508F}" type="sibTrans" cxnId="{CE3DC4C8-EE06-48F0-8A46-C5F448AF3B53}">
      <dgm:prSet/>
      <dgm:spPr/>
      <dgm:t>
        <a:bodyPr/>
        <a:lstStyle/>
        <a:p>
          <a:endParaRPr lang="en-US" sz="1600"/>
        </a:p>
      </dgm:t>
    </dgm:pt>
    <dgm:pt modelId="{521B84EF-2079-4BB3-929A-CF2111366C9B}">
      <dgm:prSet custT="1"/>
      <dgm:spPr/>
      <dgm:t>
        <a:bodyPr/>
        <a:lstStyle/>
        <a:p>
          <a:pPr rtl="0"/>
          <a:r>
            <a:rPr lang="en-US" sz="1050" b="0" dirty="0" smtClean="0"/>
            <a:t>Simple to deploy</a:t>
          </a:r>
          <a:endParaRPr lang="en-US" sz="1050" b="0" dirty="0"/>
        </a:p>
      </dgm:t>
    </dgm:pt>
    <dgm:pt modelId="{9301DBEC-A25F-4DE0-9600-B9477C56FFAD}" type="parTrans" cxnId="{AF61AE2C-A7FB-4F3B-99AA-A1BB377425D4}">
      <dgm:prSet/>
      <dgm:spPr/>
      <dgm:t>
        <a:bodyPr/>
        <a:lstStyle/>
        <a:p>
          <a:endParaRPr lang="en-US" sz="1600"/>
        </a:p>
      </dgm:t>
    </dgm:pt>
    <dgm:pt modelId="{1C22D779-9DE7-4E0D-BC4F-B08B05846F46}" type="sibTrans" cxnId="{AF61AE2C-A7FB-4F3B-99AA-A1BB377425D4}">
      <dgm:prSet/>
      <dgm:spPr/>
      <dgm:t>
        <a:bodyPr/>
        <a:lstStyle/>
        <a:p>
          <a:endParaRPr lang="en-US" sz="1600"/>
        </a:p>
      </dgm:t>
    </dgm:pt>
    <dgm:pt modelId="{0DF03F0A-3139-42F6-BFD6-094B1CB10BD9}">
      <dgm:prSet custT="1"/>
      <dgm:spPr/>
      <dgm:t>
        <a:bodyPr/>
        <a:lstStyle/>
        <a:p>
          <a:pPr rtl="0"/>
          <a:r>
            <a:rPr lang="en-US" sz="1050" b="0" dirty="0" smtClean="0"/>
            <a:t>Fast ROI</a:t>
          </a:r>
          <a:endParaRPr lang="en-US" sz="1050" b="0" dirty="0"/>
        </a:p>
      </dgm:t>
    </dgm:pt>
    <dgm:pt modelId="{FE596CAA-156B-4274-B399-71A291D7612E}" type="parTrans" cxnId="{9F32C038-0D82-40BE-B0AC-987AA4A33D56}">
      <dgm:prSet/>
      <dgm:spPr/>
      <dgm:t>
        <a:bodyPr/>
        <a:lstStyle/>
        <a:p>
          <a:endParaRPr lang="en-US" sz="1600"/>
        </a:p>
      </dgm:t>
    </dgm:pt>
    <dgm:pt modelId="{B0B948E9-04FF-48E5-95BC-926A4B3D1344}" type="sibTrans" cxnId="{9F32C038-0D82-40BE-B0AC-987AA4A33D56}">
      <dgm:prSet/>
      <dgm:spPr/>
      <dgm:t>
        <a:bodyPr/>
        <a:lstStyle/>
        <a:p>
          <a:endParaRPr lang="en-US" sz="1600"/>
        </a:p>
      </dgm:t>
    </dgm:pt>
    <dgm:pt modelId="{2453D7FB-ABCB-4A7E-B79C-F61AA0B60ACF}">
      <dgm:prSet custT="1"/>
      <dgm:spPr/>
      <dgm:t>
        <a:bodyPr/>
        <a:lstStyle/>
        <a:p>
          <a:pPr rtl="0"/>
          <a:r>
            <a:rPr lang="en-US" sz="1200" b="1" dirty="0" smtClean="0"/>
            <a:t>Multiple Use Infrastructure:</a:t>
          </a:r>
          <a:endParaRPr lang="en-US" sz="1200" b="1" dirty="0"/>
        </a:p>
      </dgm:t>
    </dgm:pt>
    <dgm:pt modelId="{328442BE-F2F3-411D-9A7D-A71D9C063612}" type="parTrans" cxnId="{4F1E862E-E94F-4F96-B64B-E33A90168011}">
      <dgm:prSet/>
      <dgm:spPr/>
      <dgm:t>
        <a:bodyPr/>
        <a:lstStyle/>
        <a:p>
          <a:endParaRPr lang="en-US" sz="1600"/>
        </a:p>
      </dgm:t>
    </dgm:pt>
    <dgm:pt modelId="{749BA918-EDC4-4A8C-BDB6-FCF2FFBE6938}" type="sibTrans" cxnId="{4F1E862E-E94F-4F96-B64B-E33A90168011}">
      <dgm:prSet/>
      <dgm:spPr/>
      <dgm:t>
        <a:bodyPr/>
        <a:lstStyle/>
        <a:p>
          <a:endParaRPr lang="en-US" sz="1600"/>
        </a:p>
      </dgm:t>
    </dgm:pt>
    <dgm:pt modelId="{260AB62E-0121-4B3D-9164-524D4F1508F1}">
      <dgm:prSet custT="1"/>
      <dgm:spPr/>
      <dgm:t>
        <a:bodyPr/>
        <a:lstStyle/>
        <a:p>
          <a:pPr rtl="0"/>
          <a:r>
            <a:rPr lang="en-US" sz="1050" dirty="0" smtClean="0"/>
            <a:t>Asset tracking</a:t>
          </a:r>
          <a:endParaRPr lang="en-US" sz="1050" dirty="0"/>
        </a:p>
      </dgm:t>
    </dgm:pt>
    <dgm:pt modelId="{901856F6-D47F-4F29-BBB4-811C86450042}" type="parTrans" cxnId="{C2EF519B-62DF-476C-9222-886F841CF7D2}">
      <dgm:prSet/>
      <dgm:spPr/>
      <dgm:t>
        <a:bodyPr/>
        <a:lstStyle/>
        <a:p>
          <a:endParaRPr lang="en-US" sz="1600"/>
        </a:p>
      </dgm:t>
    </dgm:pt>
    <dgm:pt modelId="{6BCF0C4C-73AB-4899-BFC5-0F3D7CBDA868}" type="sibTrans" cxnId="{C2EF519B-62DF-476C-9222-886F841CF7D2}">
      <dgm:prSet/>
      <dgm:spPr/>
      <dgm:t>
        <a:bodyPr/>
        <a:lstStyle/>
        <a:p>
          <a:endParaRPr lang="en-US" sz="1600"/>
        </a:p>
      </dgm:t>
    </dgm:pt>
    <dgm:pt modelId="{DB9C0B7E-CBB8-4161-AC19-6604DDB384D9}">
      <dgm:prSet custT="1"/>
      <dgm:spPr/>
      <dgm:t>
        <a:bodyPr/>
        <a:lstStyle/>
        <a:p>
          <a:pPr rtl="0"/>
          <a:r>
            <a:rPr lang="en-US" sz="1050" dirty="0" smtClean="0"/>
            <a:t>Environment monitoring</a:t>
          </a:r>
          <a:endParaRPr lang="en-US" sz="1050" dirty="0"/>
        </a:p>
      </dgm:t>
    </dgm:pt>
    <dgm:pt modelId="{1133C512-5ADC-45D6-9593-145D1AB9E544}" type="parTrans" cxnId="{79ADA72B-21A0-43FA-9DB7-47F5EF8FDE6F}">
      <dgm:prSet/>
      <dgm:spPr/>
      <dgm:t>
        <a:bodyPr/>
        <a:lstStyle/>
        <a:p>
          <a:endParaRPr lang="en-US" sz="1600"/>
        </a:p>
      </dgm:t>
    </dgm:pt>
    <dgm:pt modelId="{1E912AD5-9035-4686-AD9C-BE9DD730C331}" type="sibTrans" cxnId="{79ADA72B-21A0-43FA-9DB7-47F5EF8FDE6F}">
      <dgm:prSet/>
      <dgm:spPr/>
      <dgm:t>
        <a:bodyPr/>
        <a:lstStyle/>
        <a:p>
          <a:endParaRPr lang="en-US" sz="1600"/>
        </a:p>
      </dgm:t>
    </dgm:pt>
    <dgm:pt modelId="{99630AFC-7F02-4D6A-976C-57D21A62F76A}">
      <dgm:prSet custT="1"/>
      <dgm:spPr/>
      <dgm:t>
        <a:bodyPr/>
        <a:lstStyle/>
        <a:p>
          <a:pPr rtl="0"/>
          <a:r>
            <a:rPr lang="en-US" sz="1050" dirty="0" smtClean="0"/>
            <a:t>Multiple applications</a:t>
          </a:r>
          <a:endParaRPr lang="en-US" sz="1050" dirty="0"/>
        </a:p>
      </dgm:t>
    </dgm:pt>
    <dgm:pt modelId="{FCDEF27C-91A1-418A-BB7B-C2EED622E7E4}" type="parTrans" cxnId="{AC13B6A3-6165-4A4F-80AA-86D3FCF53FD1}">
      <dgm:prSet/>
      <dgm:spPr/>
      <dgm:t>
        <a:bodyPr/>
        <a:lstStyle/>
        <a:p>
          <a:endParaRPr lang="en-US" sz="1600"/>
        </a:p>
      </dgm:t>
    </dgm:pt>
    <dgm:pt modelId="{F7252E00-EE0F-43EC-98E9-9C0E796DB751}" type="sibTrans" cxnId="{AC13B6A3-6165-4A4F-80AA-86D3FCF53FD1}">
      <dgm:prSet/>
      <dgm:spPr/>
      <dgm:t>
        <a:bodyPr/>
        <a:lstStyle/>
        <a:p>
          <a:endParaRPr lang="en-US" sz="1600"/>
        </a:p>
      </dgm:t>
    </dgm:pt>
    <dgm:pt modelId="{11563BEE-0A3E-4D33-AD69-D747E1E09862}">
      <dgm:prSet custT="1"/>
      <dgm:spPr/>
      <dgm:t>
        <a:bodyPr/>
        <a:lstStyle/>
        <a:p>
          <a:pPr rtl="0"/>
          <a:r>
            <a:rPr lang="en-US" sz="1050" dirty="0" smtClean="0"/>
            <a:t>Multiple organizations</a:t>
          </a:r>
          <a:endParaRPr lang="en-US" sz="1050" dirty="0"/>
        </a:p>
      </dgm:t>
    </dgm:pt>
    <dgm:pt modelId="{D01A1E50-25D8-43C8-A917-E352E319EFA1}" type="parTrans" cxnId="{A18E5431-FE5D-4FFE-B10E-016BA61FC19F}">
      <dgm:prSet/>
      <dgm:spPr/>
      <dgm:t>
        <a:bodyPr/>
        <a:lstStyle/>
        <a:p>
          <a:endParaRPr lang="en-US" sz="1600"/>
        </a:p>
      </dgm:t>
    </dgm:pt>
    <dgm:pt modelId="{31833DE7-8AD5-457F-A744-9892D345ADF3}" type="sibTrans" cxnId="{A18E5431-FE5D-4FFE-B10E-016BA61FC19F}">
      <dgm:prSet/>
      <dgm:spPr/>
      <dgm:t>
        <a:bodyPr/>
        <a:lstStyle/>
        <a:p>
          <a:endParaRPr lang="en-US" sz="1600"/>
        </a:p>
      </dgm:t>
    </dgm:pt>
    <dgm:pt modelId="{3B2E3672-A5B3-494F-A8BD-D4ABF938DA6E}">
      <dgm:prSet custT="1"/>
      <dgm:spPr/>
      <dgm:t>
        <a:bodyPr/>
        <a:lstStyle/>
        <a:p>
          <a:pPr rtl="0"/>
          <a:r>
            <a:rPr lang="en-US" sz="1200" b="1" dirty="0" smtClean="0"/>
            <a:t>Real-time Asset Tracking:</a:t>
          </a:r>
          <a:endParaRPr lang="en-US" sz="1200" b="1" dirty="0"/>
        </a:p>
      </dgm:t>
    </dgm:pt>
    <dgm:pt modelId="{ECA4DBF5-CB3A-4014-999B-E82EAED16938}" type="sibTrans" cxnId="{65C2BF88-777B-4058-AF6F-D34A994CBDA8}">
      <dgm:prSet/>
      <dgm:spPr/>
      <dgm:t>
        <a:bodyPr/>
        <a:lstStyle/>
        <a:p>
          <a:endParaRPr lang="en-US" sz="1600"/>
        </a:p>
      </dgm:t>
    </dgm:pt>
    <dgm:pt modelId="{0444F814-049D-4AF0-93F2-3586A4A82114}" type="parTrans" cxnId="{65C2BF88-777B-4058-AF6F-D34A994CBDA8}">
      <dgm:prSet/>
      <dgm:spPr/>
      <dgm:t>
        <a:bodyPr/>
        <a:lstStyle/>
        <a:p>
          <a:endParaRPr lang="en-US" sz="1600"/>
        </a:p>
      </dgm:t>
    </dgm:pt>
    <dgm:pt modelId="{94D8404A-B7CB-4DAB-9E29-E0FEFD488185}">
      <dgm:prSet custT="1"/>
      <dgm:spPr/>
      <dgm:t>
        <a:bodyPr/>
        <a:lstStyle/>
        <a:p>
          <a:pPr algn="l" rtl="0"/>
          <a:r>
            <a:rPr lang="en-US" sz="1050" dirty="0" smtClean="0"/>
            <a:t>Integration modules</a:t>
          </a:r>
          <a:endParaRPr lang="en-US" sz="1050" dirty="0"/>
        </a:p>
      </dgm:t>
    </dgm:pt>
    <dgm:pt modelId="{80C3D49A-CE8A-48E4-AA6F-7DB279E0CF55}">
      <dgm:prSet custT="1"/>
      <dgm:spPr/>
      <dgm:t>
        <a:bodyPr/>
        <a:lstStyle/>
        <a:p>
          <a:pPr algn="l" rtl="0"/>
          <a:r>
            <a:rPr lang="en-US" sz="1050" dirty="0" smtClean="0"/>
            <a:t>Customizable software</a:t>
          </a:r>
          <a:endParaRPr lang="en-US" sz="1050" dirty="0"/>
        </a:p>
      </dgm:t>
    </dgm:pt>
    <dgm:pt modelId="{E00C3615-142A-4609-BA09-AB50543C53F3}">
      <dgm:prSet custT="1"/>
      <dgm:spPr/>
      <dgm:t>
        <a:bodyPr/>
        <a:lstStyle/>
        <a:p>
          <a:pPr algn="l" rtl="0"/>
          <a:r>
            <a:rPr lang="en-US" sz="1050" dirty="0" smtClean="0"/>
            <a:t>Intelligent readers</a:t>
          </a:r>
          <a:endParaRPr lang="en-US" sz="1050" dirty="0"/>
        </a:p>
      </dgm:t>
    </dgm:pt>
    <dgm:pt modelId="{B0265891-89A5-405C-A4E9-D54F05AA5E6C}">
      <dgm:prSet custT="1"/>
      <dgm:spPr/>
      <dgm:t>
        <a:bodyPr/>
        <a:lstStyle/>
        <a:p>
          <a:pPr algn="l" rtl="0"/>
          <a:r>
            <a:rPr lang="en-US" sz="1050" dirty="0" smtClean="0"/>
            <a:t>Smart sensor tags</a:t>
          </a:r>
          <a:endParaRPr lang="en-US" sz="1050" dirty="0"/>
        </a:p>
      </dgm:t>
    </dgm:pt>
    <dgm:pt modelId="{C8AA78A2-95DB-42D6-A675-7B131379CAF1}">
      <dgm:prSet custT="1"/>
      <dgm:spPr/>
      <dgm:t>
        <a:bodyPr/>
        <a:lstStyle/>
        <a:p>
          <a:pPr algn="l" rtl="0"/>
          <a:r>
            <a:rPr lang="en-US" sz="1050" dirty="0" smtClean="0"/>
            <a:t>Small asset tracking tags</a:t>
          </a:r>
          <a:endParaRPr lang="en-US" sz="1050" dirty="0"/>
        </a:p>
      </dgm:t>
    </dgm:pt>
    <dgm:pt modelId="{72048E7D-6AD4-432A-9595-01C1590F6981}">
      <dgm:prSet custT="1"/>
      <dgm:spPr/>
      <dgm:t>
        <a:bodyPr/>
        <a:lstStyle/>
        <a:p>
          <a:pPr algn="l" rtl="0"/>
          <a:r>
            <a:rPr lang="en-US" sz="1200" b="1" dirty="0" smtClean="0"/>
            <a:t>Leverages Intelligent Components:</a:t>
          </a:r>
          <a:endParaRPr lang="en-US" sz="1200" b="1" dirty="0"/>
        </a:p>
      </dgm:t>
    </dgm:pt>
    <dgm:pt modelId="{3923D0A1-94D2-4606-AC66-C4B8DDB5B36E}" type="sibTrans" cxnId="{5E8F1286-903A-4AE3-810F-F2BB45AB4C5B}">
      <dgm:prSet/>
      <dgm:spPr/>
      <dgm:t>
        <a:bodyPr/>
        <a:lstStyle/>
        <a:p>
          <a:endParaRPr lang="en-US" sz="1600"/>
        </a:p>
      </dgm:t>
    </dgm:pt>
    <dgm:pt modelId="{3F615D7B-8845-49CE-922C-C6722865372B}" type="parTrans" cxnId="{5E8F1286-903A-4AE3-810F-F2BB45AB4C5B}">
      <dgm:prSet/>
      <dgm:spPr/>
      <dgm:t>
        <a:bodyPr/>
        <a:lstStyle/>
        <a:p>
          <a:endParaRPr lang="en-US" sz="1600"/>
        </a:p>
      </dgm:t>
    </dgm:pt>
    <dgm:pt modelId="{5EBE150D-2641-46F4-A33F-95D05AA5DC54}" type="sibTrans" cxnId="{925133A0-48E6-4415-B3D8-23D556531E55}">
      <dgm:prSet/>
      <dgm:spPr/>
      <dgm:t>
        <a:bodyPr/>
        <a:lstStyle/>
        <a:p>
          <a:endParaRPr lang="en-US" sz="1600"/>
        </a:p>
      </dgm:t>
    </dgm:pt>
    <dgm:pt modelId="{AA9D9332-9577-4323-A481-0658B87DA0A4}" type="parTrans" cxnId="{925133A0-48E6-4415-B3D8-23D556531E55}">
      <dgm:prSet/>
      <dgm:spPr/>
      <dgm:t>
        <a:bodyPr/>
        <a:lstStyle/>
        <a:p>
          <a:endParaRPr lang="en-US" sz="1600"/>
        </a:p>
      </dgm:t>
    </dgm:pt>
    <dgm:pt modelId="{CCC69F4A-FACE-41FE-BAB8-7FC9ADAAA2DD}" type="sibTrans" cxnId="{4D189CB9-47E8-4785-831F-B934B19D34FA}">
      <dgm:prSet/>
      <dgm:spPr/>
      <dgm:t>
        <a:bodyPr/>
        <a:lstStyle/>
        <a:p>
          <a:endParaRPr lang="en-US" sz="1600"/>
        </a:p>
      </dgm:t>
    </dgm:pt>
    <dgm:pt modelId="{647EFC0F-0D31-4537-A5C9-D4CC6307DE86}" type="parTrans" cxnId="{4D189CB9-47E8-4785-831F-B934B19D34FA}">
      <dgm:prSet/>
      <dgm:spPr/>
      <dgm:t>
        <a:bodyPr/>
        <a:lstStyle/>
        <a:p>
          <a:endParaRPr lang="en-US" sz="1600"/>
        </a:p>
      </dgm:t>
    </dgm:pt>
    <dgm:pt modelId="{8732BA83-BAEB-4B8C-83DE-378D7328081B}" type="sibTrans" cxnId="{C7811349-C158-4DDB-8DBD-BEAE5AC46D8C}">
      <dgm:prSet/>
      <dgm:spPr/>
      <dgm:t>
        <a:bodyPr/>
        <a:lstStyle/>
        <a:p>
          <a:endParaRPr lang="en-US" sz="1600"/>
        </a:p>
      </dgm:t>
    </dgm:pt>
    <dgm:pt modelId="{52EA51FE-9E99-46FC-B916-470BA2268F55}" type="parTrans" cxnId="{C7811349-C158-4DDB-8DBD-BEAE5AC46D8C}">
      <dgm:prSet/>
      <dgm:spPr/>
      <dgm:t>
        <a:bodyPr/>
        <a:lstStyle/>
        <a:p>
          <a:endParaRPr lang="en-US" sz="1600"/>
        </a:p>
      </dgm:t>
    </dgm:pt>
    <dgm:pt modelId="{D32DDC3D-FB1F-4E5B-B851-9F9F472DA444}" type="sibTrans" cxnId="{37220DDE-58E4-451B-9E42-06107B420509}">
      <dgm:prSet/>
      <dgm:spPr/>
      <dgm:t>
        <a:bodyPr/>
        <a:lstStyle/>
        <a:p>
          <a:endParaRPr lang="en-US" sz="1600"/>
        </a:p>
      </dgm:t>
    </dgm:pt>
    <dgm:pt modelId="{270B9CCD-31A4-447B-8827-9BD21B7953D8}" type="parTrans" cxnId="{37220DDE-58E4-451B-9E42-06107B420509}">
      <dgm:prSet/>
      <dgm:spPr/>
      <dgm:t>
        <a:bodyPr/>
        <a:lstStyle/>
        <a:p>
          <a:endParaRPr lang="en-US" sz="1600"/>
        </a:p>
      </dgm:t>
    </dgm:pt>
    <dgm:pt modelId="{4428855F-FA34-4988-BF71-2A1845C44300}" type="sibTrans" cxnId="{026F0A08-220C-4369-9E37-E23E397A445D}">
      <dgm:prSet/>
      <dgm:spPr/>
      <dgm:t>
        <a:bodyPr/>
        <a:lstStyle/>
        <a:p>
          <a:endParaRPr lang="en-US" sz="1600"/>
        </a:p>
      </dgm:t>
    </dgm:pt>
    <dgm:pt modelId="{9648B562-1B30-4058-BDA9-C562045A43CC}" type="parTrans" cxnId="{026F0A08-220C-4369-9E37-E23E397A445D}">
      <dgm:prSet/>
      <dgm:spPr/>
      <dgm:t>
        <a:bodyPr/>
        <a:lstStyle/>
        <a:p>
          <a:endParaRPr lang="en-US" sz="1600"/>
        </a:p>
      </dgm:t>
    </dgm:pt>
    <dgm:pt modelId="{088B3149-4760-724B-9ABE-60DEA50BC545}">
      <dgm:prSet custT="1"/>
      <dgm:spPr/>
      <dgm:t>
        <a:bodyPr/>
        <a:lstStyle/>
        <a:p>
          <a:pPr rtl="0"/>
          <a:r>
            <a:rPr lang="en-US" sz="1050" dirty="0" smtClean="0"/>
            <a:t>Air Pressure</a:t>
          </a:r>
          <a:endParaRPr lang="en-US" sz="1050" dirty="0"/>
        </a:p>
      </dgm:t>
    </dgm:pt>
    <dgm:pt modelId="{6FF08EC6-1A88-7744-8EF6-48B1CBD11053}" type="parTrans" cxnId="{7FD3F547-DF13-2042-A16D-ACD1E0B34F9C}">
      <dgm:prSet/>
      <dgm:spPr/>
      <dgm:t>
        <a:bodyPr/>
        <a:lstStyle/>
        <a:p>
          <a:endParaRPr lang="en-US"/>
        </a:p>
      </dgm:t>
    </dgm:pt>
    <dgm:pt modelId="{6A76A465-43D6-7649-BD79-A6F6255646D0}" type="sibTrans" cxnId="{7FD3F547-DF13-2042-A16D-ACD1E0B34F9C}">
      <dgm:prSet/>
      <dgm:spPr/>
      <dgm:t>
        <a:bodyPr/>
        <a:lstStyle/>
        <a:p>
          <a:endParaRPr lang="en-US"/>
        </a:p>
      </dgm:t>
    </dgm:pt>
    <dgm:pt modelId="{F79814CC-FAFA-4EF5-B973-833E17942D94}" type="pres">
      <dgm:prSet presAssocID="{E3ED8473-59AB-4EF5-863F-B5D188A4147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3936C3-EC5A-4EDE-8C51-13E2A47F733B}" type="pres">
      <dgm:prSet presAssocID="{E3ED8473-59AB-4EF5-863F-B5D188A4147E}" presName="fgShape" presStyleLbl="fgShp" presStyleIdx="0" presStyleCnt="1"/>
      <dgm:spPr/>
      <dgm:t>
        <a:bodyPr/>
        <a:lstStyle/>
        <a:p>
          <a:endParaRPr lang="en-US"/>
        </a:p>
      </dgm:t>
    </dgm:pt>
    <dgm:pt modelId="{5D23A584-FDB0-48F2-9A6F-CFD2DA094B10}" type="pres">
      <dgm:prSet presAssocID="{E3ED8473-59AB-4EF5-863F-B5D188A4147E}" presName="linComp" presStyleCnt="0"/>
      <dgm:spPr/>
      <dgm:t>
        <a:bodyPr/>
        <a:lstStyle/>
        <a:p>
          <a:endParaRPr lang="en-US"/>
        </a:p>
      </dgm:t>
    </dgm:pt>
    <dgm:pt modelId="{9170E966-43DB-4708-B900-1278A417B40D}" type="pres">
      <dgm:prSet presAssocID="{42F60906-6B7A-4EB1-AE9E-393615BA9EC1}" presName="compNode" presStyleCnt="0"/>
      <dgm:spPr/>
      <dgm:t>
        <a:bodyPr/>
        <a:lstStyle/>
        <a:p>
          <a:endParaRPr lang="en-US"/>
        </a:p>
      </dgm:t>
    </dgm:pt>
    <dgm:pt modelId="{CE1AD304-BD53-412C-BED1-2080B2AA0BAC}" type="pres">
      <dgm:prSet presAssocID="{42F60906-6B7A-4EB1-AE9E-393615BA9EC1}" presName="bkgdShape" presStyleLbl="node1" presStyleIdx="0" presStyleCnt="5"/>
      <dgm:spPr/>
      <dgm:t>
        <a:bodyPr/>
        <a:lstStyle/>
        <a:p>
          <a:endParaRPr lang="en-US"/>
        </a:p>
      </dgm:t>
    </dgm:pt>
    <dgm:pt modelId="{6A3BD554-A184-4447-B0CC-235991E52AD9}" type="pres">
      <dgm:prSet presAssocID="{42F60906-6B7A-4EB1-AE9E-393615BA9EC1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906D69-06A6-4DA1-BA31-C0449A7EE94E}" type="pres">
      <dgm:prSet presAssocID="{42F60906-6B7A-4EB1-AE9E-393615BA9EC1}" presName="invisiNode" presStyleLbl="node1" presStyleIdx="0" presStyleCnt="5"/>
      <dgm:spPr/>
      <dgm:t>
        <a:bodyPr/>
        <a:lstStyle/>
        <a:p>
          <a:endParaRPr lang="en-US"/>
        </a:p>
      </dgm:t>
    </dgm:pt>
    <dgm:pt modelId="{A323D624-FFE6-4ABE-963F-69C9B279E22C}" type="pres">
      <dgm:prSet presAssocID="{42F60906-6B7A-4EB1-AE9E-393615BA9EC1}" presName="imagNode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5C65AB4-DC59-4D5B-9E95-280F98550447}" type="pres">
      <dgm:prSet presAssocID="{D5BBDBF1-EBB2-443F-9CA6-C1A1AD42ABE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449B32D-7351-45C4-8E94-8639C25D4732}" type="pres">
      <dgm:prSet presAssocID="{72048E7D-6AD4-432A-9595-01C1590F6981}" presName="compNode" presStyleCnt="0"/>
      <dgm:spPr/>
      <dgm:t>
        <a:bodyPr/>
        <a:lstStyle/>
        <a:p>
          <a:endParaRPr lang="en-US"/>
        </a:p>
      </dgm:t>
    </dgm:pt>
    <dgm:pt modelId="{D6B75A41-C059-4094-8AB9-9BEBEB989188}" type="pres">
      <dgm:prSet presAssocID="{72048E7D-6AD4-432A-9595-01C1590F6981}" presName="bkgdShape" presStyleLbl="node1" presStyleIdx="1" presStyleCnt="5"/>
      <dgm:spPr/>
      <dgm:t>
        <a:bodyPr/>
        <a:lstStyle/>
        <a:p>
          <a:endParaRPr lang="en-US"/>
        </a:p>
      </dgm:t>
    </dgm:pt>
    <dgm:pt modelId="{027F98BF-9989-47E9-AC18-81D5E20A5001}" type="pres">
      <dgm:prSet presAssocID="{72048E7D-6AD4-432A-9595-01C1590F6981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59D526-8BA9-44C0-B38E-44D5A6DC154F}" type="pres">
      <dgm:prSet presAssocID="{72048E7D-6AD4-432A-9595-01C1590F6981}" presName="invisiNode" presStyleLbl="node1" presStyleIdx="1" presStyleCnt="5"/>
      <dgm:spPr/>
      <dgm:t>
        <a:bodyPr/>
        <a:lstStyle/>
        <a:p>
          <a:endParaRPr lang="en-US"/>
        </a:p>
      </dgm:t>
    </dgm:pt>
    <dgm:pt modelId="{3CBA22FB-4AD3-48F5-AADB-1B798B267C6F}" type="pres">
      <dgm:prSet presAssocID="{72048E7D-6AD4-432A-9595-01C1590F6981}" presName="imagNode" presStyleLbl="fgImgPlace1" presStyleIdx="1" presStyleCnt="5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4B8D7EB-8675-421F-BEAD-D981B18A2120}" type="pres">
      <dgm:prSet presAssocID="{3923D0A1-94D2-4606-AC66-C4B8DDB5B36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4F60E9C-64E4-4D87-8B5E-A7D7E0A9839B}" type="pres">
      <dgm:prSet presAssocID="{3B2E3672-A5B3-494F-A8BD-D4ABF938DA6E}" presName="compNode" presStyleCnt="0"/>
      <dgm:spPr/>
      <dgm:t>
        <a:bodyPr/>
        <a:lstStyle/>
        <a:p>
          <a:endParaRPr lang="en-US"/>
        </a:p>
      </dgm:t>
    </dgm:pt>
    <dgm:pt modelId="{64DE7E03-1BE6-4DE8-A8E6-EA5D4945D637}" type="pres">
      <dgm:prSet presAssocID="{3B2E3672-A5B3-494F-A8BD-D4ABF938DA6E}" presName="bkgdShape" presStyleLbl="node1" presStyleIdx="2" presStyleCnt="5"/>
      <dgm:spPr/>
      <dgm:t>
        <a:bodyPr/>
        <a:lstStyle/>
        <a:p>
          <a:endParaRPr lang="en-US"/>
        </a:p>
      </dgm:t>
    </dgm:pt>
    <dgm:pt modelId="{D7F17E3E-6AD4-475E-BB2E-C9A8F21C8A23}" type="pres">
      <dgm:prSet presAssocID="{3B2E3672-A5B3-494F-A8BD-D4ABF938DA6E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D46078-0E96-438C-92B0-D862F69EBBBF}" type="pres">
      <dgm:prSet presAssocID="{3B2E3672-A5B3-494F-A8BD-D4ABF938DA6E}" presName="invisiNode" presStyleLbl="node1" presStyleIdx="2" presStyleCnt="5"/>
      <dgm:spPr/>
      <dgm:t>
        <a:bodyPr/>
        <a:lstStyle/>
        <a:p>
          <a:endParaRPr lang="en-US"/>
        </a:p>
      </dgm:t>
    </dgm:pt>
    <dgm:pt modelId="{0BBAE58D-6D67-4EB8-81C2-DCC0B0803008}" type="pres">
      <dgm:prSet presAssocID="{3B2E3672-A5B3-494F-A8BD-D4ABF938DA6E}" presName="imagNode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D6167D6-02CC-4480-AE93-C4DF170EE8A6}" type="pres">
      <dgm:prSet presAssocID="{ECA4DBF5-CB3A-4014-999B-E82EAED1693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7873038-7479-4D44-8438-29DF0D4AFC12}" type="pres">
      <dgm:prSet presAssocID="{BBD7DD41-8BAF-431C-A67A-B26CD2A69271}" presName="compNode" presStyleCnt="0"/>
      <dgm:spPr/>
      <dgm:t>
        <a:bodyPr/>
        <a:lstStyle/>
        <a:p>
          <a:endParaRPr lang="en-US"/>
        </a:p>
      </dgm:t>
    </dgm:pt>
    <dgm:pt modelId="{C02A8635-66B5-4438-9E5D-5F854B78FED1}" type="pres">
      <dgm:prSet presAssocID="{BBD7DD41-8BAF-431C-A67A-B26CD2A69271}" presName="bkgdShape" presStyleLbl="node1" presStyleIdx="3" presStyleCnt="5"/>
      <dgm:spPr/>
      <dgm:t>
        <a:bodyPr/>
        <a:lstStyle/>
        <a:p>
          <a:endParaRPr lang="en-US"/>
        </a:p>
      </dgm:t>
    </dgm:pt>
    <dgm:pt modelId="{8D936718-C365-438B-A85F-B2D348C57775}" type="pres">
      <dgm:prSet presAssocID="{BBD7DD41-8BAF-431C-A67A-B26CD2A69271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F805A-2307-4ACA-A5D3-17B4999A166F}" type="pres">
      <dgm:prSet presAssocID="{BBD7DD41-8BAF-431C-A67A-B26CD2A69271}" presName="invisiNode" presStyleLbl="node1" presStyleIdx="3" presStyleCnt="5"/>
      <dgm:spPr/>
      <dgm:t>
        <a:bodyPr/>
        <a:lstStyle/>
        <a:p>
          <a:endParaRPr lang="en-US"/>
        </a:p>
      </dgm:t>
    </dgm:pt>
    <dgm:pt modelId="{475D7C7D-F2E7-42E1-95D9-AB1E61D4D3B9}" type="pres">
      <dgm:prSet presAssocID="{BBD7DD41-8BAF-431C-A67A-B26CD2A69271}" presName="imagNode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A59E0E0-09C3-4A11-A77B-526F5C775A2C}" type="pres">
      <dgm:prSet presAssocID="{163A877E-CB1C-4BEE-8D68-D73DD71691F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1CBE762-4980-462B-BF47-6DDA91426F25}" type="pres">
      <dgm:prSet presAssocID="{2453D7FB-ABCB-4A7E-B79C-F61AA0B60ACF}" presName="compNode" presStyleCnt="0"/>
      <dgm:spPr/>
      <dgm:t>
        <a:bodyPr/>
        <a:lstStyle/>
        <a:p>
          <a:endParaRPr lang="en-US"/>
        </a:p>
      </dgm:t>
    </dgm:pt>
    <dgm:pt modelId="{9D5527C1-7DEC-48BD-931D-63FA6975961A}" type="pres">
      <dgm:prSet presAssocID="{2453D7FB-ABCB-4A7E-B79C-F61AA0B60ACF}" presName="bkgdShape" presStyleLbl="node1" presStyleIdx="4" presStyleCnt="5"/>
      <dgm:spPr/>
      <dgm:t>
        <a:bodyPr/>
        <a:lstStyle/>
        <a:p>
          <a:endParaRPr lang="en-US"/>
        </a:p>
      </dgm:t>
    </dgm:pt>
    <dgm:pt modelId="{AA56875C-C584-48C0-BD04-45C0D314F258}" type="pres">
      <dgm:prSet presAssocID="{2453D7FB-ABCB-4A7E-B79C-F61AA0B60ACF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01A6B1-41AC-4956-87BB-7A6DFAB74332}" type="pres">
      <dgm:prSet presAssocID="{2453D7FB-ABCB-4A7E-B79C-F61AA0B60ACF}" presName="invisiNode" presStyleLbl="node1" presStyleIdx="4" presStyleCnt="5"/>
      <dgm:spPr/>
      <dgm:t>
        <a:bodyPr/>
        <a:lstStyle/>
        <a:p>
          <a:endParaRPr lang="en-US"/>
        </a:p>
      </dgm:t>
    </dgm:pt>
    <dgm:pt modelId="{D5CC98A9-4FA6-4319-BEDD-7BF3A750EADE}" type="pres">
      <dgm:prSet presAssocID="{2453D7FB-ABCB-4A7E-B79C-F61AA0B60ACF}" presName="imagNode" presStyleLbl="fgImgPlace1" presStyleIdx="4" presStyleCnt="5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060B6E03-3CAC-B442-A59A-DEDB1F5ACEB0}" type="presOf" srcId="{BBD7DD41-8BAF-431C-A67A-B26CD2A69271}" destId="{C02A8635-66B5-4438-9E5D-5F854B78FED1}" srcOrd="0" destOrd="0" presId="urn:microsoft.com/office/officeart/2005/8/layout/hList7#1"/>
    <dgm:cxn modelId="{5E8F1286-903A-4AE3-810F-F2BB45AB4C5B}" srcId="{E3ED8473-59AB-4EF5-863F-B5D188A4147E}" destId="{72048E7D-6AD4-432A-9595-01C1590F6981}" srcOrd="1" destOrd="0" parTransId="{3F615D7B-8845-49CE-922C-C6722865372B}" sibTransId="{3923D0A1-94D2-4606-AC66-C4B8DDB5B36E}"/>
    <dgm:cxn modelId="{C93D1A5E-AD81-974F-B1EC-7C2CAC0F6166}" type="presOf" srcId="{42F60906-6B7A-4EB1-AE9E-393615BA9EC1}" destId="{CE1AD304-BD53-412C-BED1-2080B2AA0BAC}" srcOrd="0" destOrd="0" presId="urn:microsoft.com/office/officeart/2005/8/layout/hList7#1"/>
    <dgm:cxn modelId="{9280BE1E-8B60-3F47-8814-75D5E26B8B74}" type="presOf" srcId="{3B2E3672-A5B3-494F-A8BD-D4ABF938DA6E}" destId="{64DE7E03-1BE6-4DE8-A8E6-EA5D4945D637}" srcOrd="0" destOrd="0" presId="urn:microsoft.com/office/officeart/2005/8/layout/hList7#1"/>
    <dgm:cxn modelId="{C62624B4-2A68-0640-87F7-980BD5460D3F}" type="presOf" srcId="{0DF03F0A-3139-42F6-BFD6-094B1CB10BD9}" destId="{CE1AD304-BD53-412C-BED1-2080B2AA0BAC}" srcOrd="0" destOrd="3" presId="urn:microsoft.com/office/officeart/2005/8/layout/hList7#1"/>
    <dgm:cxn modelId="{AC13B6A3-6165-4A4F-80AA-86D3FCF53FD1}" srcId="{2453D7FB-ABCB-4A7E-B79C-F61AA0B60ACF}" destId="{99630AFC-7F02-4D6A-976C-57D21A62F76A}" srcOrd="2" destOrd="0" parTransId="{FCDEF27C-91A1-418A-BB7B-C2EED622E7E4}" sibTransId="{F7252E00-EE0F-43EC-98E9-9C0E796DB751}"/>
    <dgm:cxn modelId="{4D189CB9-47E8-4785-831F-B934B19D34FA}" srcId="{72048E7D-6AD4-432A-9595-01C1590F6981}" destId="{80C3D49A-CE8A-48E4-AA6F-7DB279E0CF55}" srcOrd="3" destOrd="0" parTransId="{647EFC0F-0D31-4537-A5C9-D4CC6307DE86}" sibTransId="{CCC69F4A-FACE-41FE-BAB8-7FC9ADAAA2DD}"/>
    <dgm:cxn modelId="{03C6DCCC-96D1-A447-A75C-DBA635A1A352}" type="presOf" srcId="{E3ED8473-59AB-4EF5-863F-B5D188A4147E}" destId="{F79814CC-FAFA-4EF5-B973-833E17942D94}" srcOrd="0" destOrd="0" presId="urn:microsoft.com/office/officeart/2005/8/layout/hList7#1"/>
    <dgm:cxn modelId="{0D5F0E09-2F0A-DE49-9D32-639112456921}" type="presOf" srcId="{5570FD54-58B1-40A5-A29A-37020C8A864A}" destId="{CE1AD304-BD53-412C-BED1-2080B2AA0BAC}" srcOrd="0" destOrd="1" presId="urn:microsoft.com/office/officeart/2005/8/layout/hList7#1"/>
    <dgm:cxn modelId="{DC2167A8-8B82-E041-92E6-ABA5312448B8}" type="presOf" srcId="{0A3BD547-B286-4F19-934C-CDCF83F4D128}" destId="{C02A8635-66B5-4438-9E5D-5F854B78FED1}" srcOrd="0" destOrd="1" presId="urn:microsoft.com/office/officeart/2005/8/layout/hList7#1"/>
    <dgm:cxn modelId="{80B7B909-EEB6-A446-80AE-A2DDF488A5B6}" type="presOf" srcId="{088B3149-4760-724B-9ABE-60DEA50BC545}" destId="{8D936718-C365-438B-A85F-B2D348C57775}" srcOrd="1" destOrd="7" presId="urn:microsoft.com/office/officeart/2005/8/layout/hList7#1"/>
    <dgm:cxn modelId="{C5459F68-5BF4-4814-9E00-10612170CEF7}" srcId="{BBD7DD41-8BAF-431C-A67A-B26CD2A69271}" destId="{B23B4BF3-0EB6-469B-A645-B85BF733A5DE}" srcOrd="1" destOrd="0" parTransId="{28DA3C1C-A8B5-4133-B669-B436FB5272C6}" sibTransId="{E9D44A99-E959-498A-88B0-9480531E9869}"/>
    <dgm:cxn modelId="{48C4E2C0-CF8E-A649-A755-B77F767AAA8E}" type="presOf" srcId="{B0265891-89A5-405C-A4E9-D54F05AA5E6C}" destId="{027F98BF-9989-47E9-AC18-81D5E20A5001}" srcOrd="1" destOrd="2" presId="urn:microsoft.com/office/officeart/2005/8/layout/hList7#1"/>
    <dgm:cxn modelId="{C7811349-C158-4DDB-8DBD-BEAE5AC46D8C}" srcId="{72048E7D-6AD4-432A-9595-01C1590F6981}" destId="{E00C3615-142A-4609-BA09-AB50543C53F3}" srcOrd="2" destOrd="0" parTransId="{52EA51FE-9E99-46FC-B916-470BA2268F55}" sibTransId="{8732BA83-BAEB-4B8C-83DE-378D7328081B}"/>
    <dgm:cxn modelId="{03AB1B92-02EA-B240-B922-56EDCEB3AAA5}" type="presOf" srcId="{3923D0A1-94D2-4606-AC66-C4B8DDB5B36E}" destId="{04B8D7EB-8675-421F-BEAD-D981B18A2120}" srcOrd="0" destOrd="0" presId="urn:microsoft.com/office/officeart/2005/8/layout/hList7#1"/>
    <dgm:cxn modelId="{D59DA517-3F13-6B47-A338-4359E396EF14}" type="presOf" srcId="{521B84EF-2079-4BB3-929A-CF2111366C9B}" destId="{6A3BD554-A184-4447-B0CC-235991E52AD9}" srcOrd="1" destOrd="2" presId="urn:microsoft.com/office/officeart/2005/8/layout/hList7#1"/>
    <dgm:cxn modelId="{09D40EAE-E047-4607-8F14-0A048448149C}" srcId="{3B2E3672-A5B3-494F-A8BD-D4ABF938DA6E}" destId="{566A3F6F-2C2F-4442-91E5-23C4FF7B0E78}" srcOrd="1" destOrd="0" parTransId="{9A16B3D9-FDAD-4970-9181-3137F6D7BA47}" sibTransId="{CDCB7B40-E20C-43E2-BD82-A0799B9D5254}"/>
    <dgm:cxn modelId="{E7B106DB-6C71-6D40-99C1-B9CB5DD33403}" type="presOf" srcId="{5216E5E8-4742-4573-99AE-2BA90623E669}" destId="{8D936718-C365-438B-A85F-B2D348C57775}" srcOrd="1" destOrd="6" presId="urn:microsoft.com/office/officeart/2005/8/layout/hList7#1"/>
    <dgm:cxn modelId="{92AA1CDC-4BBB-F04C-A3B0-A74245915737}" type="presOf" srcId="{C8AA78A2-95DB-42D6-A675-7B131379CAF1}" destId="{027F98BF-9989-47E9-AC18-81D5E20A5001}" srcOrd="1" destOrd="1" presId="urn:microsoft.com/office/officeart/2005/8/layout/hList7#1"/>
    <dgm:cxn modelId="{5DB63F66-193E-DB43-A560-9DEBBECE6E8D}" type="presOf" srcId="{E26736C9-7682-453C-8D52-BD677357946A}" destId="{64DE7E03-1BE6-4DE8-A8E6-EA5D4945D637}" srcOrd="0" destOrd="5" presId="urn:microsoft.com/office/officeart/2005/8/layout/hList7#1"/>
    <dgm:cxn modelId="{6A5CA162-1DDC-8646-80F7-7215276B2D3A}" type="presOf" srcId="{CBB5FB47-BB9A-43D8-BEA1-5D216FC6D894}" destId="{8D936718-C365-438B-A85F-B2D348C57775}" srcOrd="1" destOrd="5" presId="urn:microsoft.com/office/officeart/2005/8/layout/hList7#1"/>
    <dgm:cxn modelId="{7FD3F547-DF13-2042-A16D-ACD1E0B34F9C}" srcId="{BBD7DD41-8BAF-431C-A67A-B26CD2A69271}" destId="{088B3149-4760-724B-9ABE-60DEA50BC545}" srcOrd="6" destOrd="0" parTransId="{6FF08EC6-1A88-7744-8EF6-48B1CBD11053}" sibTransId="{6A76A465-43D6-7649-BD79-A6F6255646D0}"/>
    <dgm:cxn modelId="{B7DF3C0C-2F36-9D48-A1D4-AF9371EC0BB0}" type="presOf" srcId="{BF5B039D-0960-438F-9226-2F8793828891}" destId="{64DE7E03-1BE6-4DE8-A8E6-EA5D4945D637}" srcOrd="0" destOrd="3" presId="urn:microsoft.com/office/officeart/2005/8/layout/hList7#1"/>
    <dgm:cxn modelId="{026F0A08-220C-4369-9E37-E23E397A445D}" srcId="{72048E7D-6AD4-432A-9595-01C1590F6981}" destId="{C8AA78A2-95DB-42D6-A675-7B131379CAF1}" srcOrd="0" destOrd="0" parTransId="{9648B562-1B30-4058-BDA9-C562045A43CC}" sibTransId="{4428855F-FA34-4988-BF71-2A1845C44300}"/>
    <dgm:cxn modelId="{1FABC4F6-7DF4-604A-9EE6-BD4FC35373C8}" type="presOf" srcId="{521B84EF-2079-4BB3-929A-CF2111366C9B}" destId="{CE1AD304-BD53-412C-BED1-2080B2AA0BAC}" srcOrd="0" destOrd="2" presId="urn:microsoft.com/office/officeart/2005/8/layout/hList7#1"/>
    <dgm:cxn modelId="{65B7B38F-E87D-1A48-9E9D-4AEDD02510A9}" type="presOf" srcId="{E00C3615-142A-4609-BA09-AB50543C53F3}" destId="{D6B75A41-C059-4094-8AB9-9BEBEB989188}" srcOrd="0" destOrd="3" presId="urn:microsoft.com/office/officeart/2005/8/layout/hList7#1"/>
    <dgm:cxn modelId="{C2EF519B-62DF-476C-9222-886F841CF7D2}" srcId="{2453D7FB-ABCB-4A7E-B79C-F61AA0B60ACF}" destId="{260AB62E-0121-4B3D-9164-524D4F1508F1}" srcOrd="0" destOrd="0" parTransId="{901856F6-D47F-4F29-BBB4-811C86450042}" sibTransId="{6BCF0C4C-73AB-4899-BFC5-0F3D7CBDA868}"/>
    <dgm:cxn modelId="{92FFF424-38AE-A347-845C-3065BF25C47D}" type="presOf" srcId="{80C3D49A-CE8A-48E4-AA6F-7DB279E0CF55}" destId="{D6B75A41-C059-4094-8AB9-9BEBEB989188}" srcOrd="0" destOrd="4" presId="urn:microsoft.com/office/officeart/2005/8/layout/hList7#1"/>
    <dgm:cxn modelId="{4B8A7EEF-4FA2-4E5D-963E-F5C9E51DD72B}" srcId="{BBD7DD41-8BAF-431C-A67A-B26CD2A69271}" destId="{0A3BD547-B286-4F19-934C-CDCF83F4D128}" srcOrd="0" destOrd="0" parTransId="{4187151F-D8FD-4CDF-81A8-6761E8579552}" sibTransId="{9A0651D0-CC5B-458F-939C-3F1EACC4182E}"/>
    <dgm:cxn modelId="{99917D6C-4029-0C47-A17C-E63508035263}" type="presOf" srcId="{E00C3615-142A-4609-BA09-AB50543C53F3}" destId="{027F98BF-9989-47E9-AC18-81D5E20A5001}" srcOrd="1" destOrd="3" presId="urn:microsoft.com/office/officeart/2005/8/layout/hList7#1"/>
    <dgm:cxn modelId="{9F5D0975-B1EE-CD4B-B391-A8785403CF79}" type="presOf" srcId="{99630AFC-7F02-4D6A-976C-57D21A62F76A}" destId="{AA56875C-C584-48C0-BD04-45C0D314F258}" srcOrd="1" destOrd="3" presId="urn:microsoft.com/office/officeart/2005/8/layout/hList7#1"/>
    <dgm:cxn modelId="{B4302F70-CCBF-4460-8027-5B5D85EE846E}" srcId="{42F60906-6B7A-4EB1-AE9E-393615BA9EC1}" destId="{5570FD54-58B1-40A5-A29A-37020C8A864A}" srcOrd="0" destOrd="0" parTransId="{C5DAA804-8D09-4360-88B5-F6D0F1BDB765}" sibTransId="{9C76FC6D-83E2-4500-BAB0-D62A39DCF420}"/>
    <dgm:cxn modelId="{40E9CFCD-5DCE-F240-9B7C-27B16D65AD77}" type="presOf" srcId="{AE91CC47-BD68-470D-A588-F114F1E74F1C}" destId="{64DE7E03-1BE6-4DE8-A8E6-EA5D4945D637}" srcOrd="0" destOrd="1" presId="urn:microsoft.com/office/officeart/2005/8/layout/hList7#1"/>
    <dgm:cxn modelId="{264D97E8-BBF0-324B-8072-C310C4465A38}" type="presOf" srcId="{72048E7D-6AD4-432A-9595-01C1590F6981}" destId="{027F98BF-9989-47E9-AC18-81D5E20A5001}" srcOrd="1" destOrd="0" presId="urn:microsoft.com/office/officeart/2005/8/layout/hList7#1"/>
    <dgm:cxn modelId="{893BA6FD-7B59-3D48-B001-F53193EFD749}" type="presOf" srcId="{11563BEE-0A3E-4D33-AD69-D747E1E09862}" destId="{9D5527C1-7DEC-48BD-931D-63FA6975961A}" srcOrd="0" destOrd="4" presId="urn:microsoft.com/office/officeart/2005/8/layout/hList7#1"/>
    <dgm:cxn modelId="{37220DDE-58E4-451B-9E42-06107B420509}" srcId="{72048E7D-6AD4-432A-9595-01C1590F6981}" destId="{B0265891-89A5-405C-A4E9-D54F05AA5E6C}" srcOrd="1" destOrd="0" parTransId="{270B9CCD-31A4-447B-8827-9BD21B7953D8}" sibTransId="{D32DDC3D-FB1F-4E5B-B851-9F9F472DA444}"/>
    <dgm:cxn modelId="{74186B3E-5BC0-0E41-8678-F3DA4BD22002}" type="presOf" srcId="{94D8404A-B7CB-4DAB-9E29-E0FEFD488185}" destId="{027F98BF-9989-47E9-AC18-81D5E20A5001}" srcOrd="1" destOrd="5" presId="urn:microsoft.com/office/officeart/2005/8/layout/hList7#1"/>
    <dgm:cxn modelId="{B7E73D4D-E309-F449-A694-3CE20D327D8C}" type="presOf" srcId="{834BD2C5-B94E-401D-8B3B-2F1CF8AF7A64}" destId="{D7F17E3E-6AD4-475E-BB2E-C9A8F21C8A23}" srcOrd="1" destOrd="4" presId="urn:microsoft.com/office/officeart/2005/8/layout/hList7#1"/>
    <dgm:cxn modelId="{6D05D4D8-E565-6547-8DD0-C973401411AF}" type="presOf" srcId="{80C3D49A-CE8A-48E4-AA6F-7DB279E0CF55}" destId="{027F98BF-9989-47E9-AC18-81D5E20A5001}" srcOrd="1" destOrd="4" presId="urn:microsoft.com/office/officeart/2005/8/layout/hList7#1"/>
    <dgm:cxn modelId="{55DC3BCC-34A2-CB4E-A20A-3E82039C4A17}" type="presOf" srcId="{2453D7FB-ABCB-4A7E-B79C-F61AA0B60ACF}" destId="{AA56875C-C584-48C0-BD04-45C0D314F258}" srcOrd="1" destOrd="0" presId="urn:microsoft.com/office/officeart/2005/8/layout/hList7#1"/>
    <dgm:cxn modelId="{BD97E832-8764-0A47-B544-0D25476F2CFD}" type="presOf" srcId="{B23B4BF3-0EB6-469B-A645-B85BF733A5DE}" destId="{8D936718-C365-438B-A85F-B2D348C57775}" srcOrd="1" destOrd="2" presId="urn:microsoft.com/office/officeart/2005/8/layout/hList7#1"/>
    <dgm:cxn modelId="{A18E5431-FE5D-4FFE-B10E-016BA61FC19F}" srcId="{2453D7FB-ABCB-4A7E-B79C-F61AA0B60ACF}" destId="{11563BEE-0A3E-4D33-AD69-D747E1E09862}" srcOrd="3" destOrd="0" parTransId="{D01A1E50-25D8-43C8-A917-E352E319EFA1}" sibTransId="{31833DE7-8AD5-457F-A744-9892D345ADF3}"/>
    <dgm:cxn modelId="{560775DE-E997-6248-B309-9497CA03FEFB}" type="presOf" srcId="{78898CF5-B576-4ABB-9E6E-C0425A891D4C}" destId="{8D936718-C365-438B-A85F-B2D348C57775}" srcOrd="1" destOrd="4" presId="urn:microsoft.com/office/officeart/2005/8/layout/hList7#1"/>
    <dgm:cxn modelId="{628C8B70-F78F-AC4E-B9F8-EE2995BDD76A}" type="presOf" srcId="{AE91CC47-BD68-470D-A588-F114F1E74F1C}" destId="{D7F17E3E-6AD4-475E-BB2E-C9A8F21C8A23}" srcOrd="1" destOrd="1" presId="urn:microsoft.com/office/officeart/2005/8/layout/hList7#1"/>
    <dgm:cxn modelId="{E10B17E2-A07F-D54E-8489-1EA8F1D62BA6}" type="presOf" srcId="{0DF03F0A-3139-42F6-BFD6-094B1CB10BD9}" destId="{6A3BD554-A184-4447-B0CC-235991E52AD9}" srcOrd="1" destOrd="3" presId="urn:microsoft.com/office/officeart/2005/8/layout/hList7#1"/>
    <dgm:cxn modelId="{5C1B4BA5-8ADD-2F40-9D4A-615057C9AD76}" type="presOf" srcId="{BBD7DD41-8BAF-431C-A67A-B26CD2A69271}" destId="{8D936718-C365-438B-A85F-B2D348C57775}" srcOrd="1" destOrd="0" presId="urn:microsoft.com/office/officeart/2005/8/layout/hList7#1"/>
    <dgm:cxn modelId="{F30020CC-8A54-9A48-9CC5-55096F33CC92}" type="presOf" srcId="{566A3F6F-2C2F-4442-91E5-23C4FF7B0E78}" destId="{64DE7E03-1BE6-4DE8-A8E6-EA5D4945D637}" srcOrd="0" destOrd="2" presId="urn:microsoft.com/office/officeart/2005/8/layout/hList7#1"/>
    <dgm:cxn modelId="{E513B62C-CEEC-014E-B2C6-49D0715E2431}" type="presOf" srcId="{CBB5FB47-BB9A-43D8-BEA1-5D216FC6D894}" destId="{C02A8635-66B5-4438-9E5D-5F854B78FED1}" srcOrd="0" destOrd="5" presId="urn:microsoft.com/office/officeart/2005/8/layout/hList7#1"/>
    <dgm:cxn modelId="{9EBE156F-69A6-9348-9D78-8693C1C59E58}" type="presOf" srcId="{D5BBDBF1-EBB2-443F-9CA6-C1A1AD42ABE3}" destId="{75C65AB4-DC59-4D5B-9E95-280F98550447}" srcOrd="0" destOrd="0" presId="urn:microsoft.com/office/officeart/2005/8/layout/hList7#1"/>
    <dgm:cxn modelId="{5001E476-5FDD-EF46-BDC6-F94FD6029BE5}" type="presOf" srcId="{B23B4BF3-0EB6-469B-A645-B85BF733A5DE}" destId="{C02A8635-66B5-4438-9E5D-5F854B78FED1}" srcOrd="0" destOrd="2" presId="urn:microsoft.com/office/officeart/2005/8/layout/hList7#1"/>
    <dgm:cxn modelId="{0EC7BD0F-7CC0-2745-BB88-893D0F7BF356}" type="presOf" srcId="{72048E7D-6AD4-432A-9595-01C1590F6981}" destId="{D6B75A41-C059-4094-8AB9-9BEBEB989188}" srcOrd="0" destOrd="0" presId="urn:microsoft.com/office/officeart/2005/8/layout/hList7#1"/>
    <dgm:cxn modelId="{27E8E348-C5D1-6E42-ABDB-8FB00A678FE8}" type="presOf" srcId="{5570FD54-58B1-40A5-A29A-37020C8A864A}" destId="{6A3BD554-A184-4447-B0CC-235991E52AD9}" srcOrd="1" destOrd="1" presId="urn:microsoft.com/office/officeart/2005/8/layout/hList7#1"/>
    <dgm:cxn modelId="{925133A0-48E6-4415-B3D8-23D556531E55}" srcId="{72048E7D-6AD4-432A-9595-01C1590F6981}" destId="{94D8404A-B7CB-4DAB-9E29-E0FEFD488185}" srcOrd="4" destOrd="0" parTransId="{AA9D9332-9577-4323-A481-0658B87DA0A4}" sibTransId="{5EBE150D-2641-46F4-A33F-95D05AA5DC54}"/>
    <dgm:cxn modelId="{C75A6419-B7F8-CC40-914F-6C9E0B311E0A}" type="presOf" srcId="{99630AFC-7F02-4D6A-976C-57D21A62F76A}" destId="{9D5527C1-7DEC-48BD-931D-63FA6975961A}" srcOrd="0" destOrd="3" presId="urn:microsoft.com/office/officeart/2005/8/layout/hList7#1"/>
    <dgm:cxn modelId="{330AF9DB-4952-BD4E-8B72-FF02E4CD2B32}" type="presOf" srcId="{163A877E-CB1C-4BEE-8D68-D73DD71691FD}" destId="{EA59E0E0-09C3-4A11-A77B-526F5C775A2C}" srcOrd="0" destOrd="0" presId="urn:microsoft.com/office/officeart/2005/8/layout/hList7#1"/>
    <dgm:cxn modelId="{591E7C28-EEDF-4547-A2D6-80D52BD6F3AF}" type="presOf" srcId="{DB9C0B7E-CBB8-4161-AC19-6604DDB384D9}" destId="{AA56875C-C584-48C0-BD04-45C0D314F258}" srcOrd="1" destOrd="2" presId="urn:microsoft.com/office/officeart/2005/8/layout/hList7#1"/>
    <dgm:cxn modelId="{9F32C038-0D82-40BE-B0AC-987AA4A33D56}" srcId="{42F60906-6B7A-4EB1-AE9E-393615BA9EC1}" destId="{0DF03F0A-3139-42F6-BFD6-094B1CB10BD9}" srcOrd="2" destOrd="0" parTransId="{FE596CAA-156B-4274-B399-71A291D7612E}" sibTransId="{B0B948E9-04FF-48E5-95BC-926A4B3D1344}"/>
    <dgm:cxn modelId="{920EA3A6-DC1D-4006-B74A-C5F3A4EACB69}" srcId="{3B2E3672-A5B3-494F-A8BD-D4ABF938DA6E}" destId="{E26736C9-7682-453C-8D52-BD677357946A}" srcOrd="4" destOrd="0" parTransId="{89C41935-6301-4463-9DAC-9ED91064D0DC}" sibTransId="{232ED7DB-4B6B-44EE-96E5-4F72F6234E60}"/>
    <dgm:cxn modelId="{E71CFE41-E06C-784C-9406-A65D33BD059D}" type="presOf" srcId="{260AB62E-0121-4B3D-9164-524D4F1508F1}" destId="{AA56875C-C584-48C0-BD04-45C0D314F258}" srcOrd="1" destOrd="1" presId="urn:microsoft.com/office/officeart/2005/8/layout/hList7#1"/>
    <dgm:cxn modelId="{FFF1CA3C-D7D5-2644-B7D6-1DEB46106310}" type="presOf" srcId="{42F60906-6B7A-4EB1-AE9E-393615BA9EC1}" destId="{6A3BD554-A184-4447-B0CC-235991E52AD9}" srcOrd="1" destOrd="0" presId="urn:microsoft.com/office/officeart/2005/8/layout/hList7#1"/>
    <dgm:cxn modelId="{9D7A7C4E-3309-F648-B2E4-4F6B6FD268E6}" type="presOf" srcId="{3B2E3672-A5B3-494F-A8BD-D4ABF938DA6E}" destId="{D7F17E3E-6AD4-475E-BB2E-C9A8F21C8A23}" srcOrd="1" destOrd="0" presId="urn:microsoft.com/office/officeart/2005/8/layout/hList7#1"/>
    <dgm:cxn modelId="{03F62973-D08B-4B83-B8C7-2E1EAED8C4BE}" srcId="{E3ED8473-59AB-4EF5-863F-B5D188A4147E}" destId="{42F60906-6B7A-4EB1-AE9E-393615BA9EC1}" srcOrd="0" destOrd="0" parTransId="{82C3A94D-38B6-409B-A7B5-94880960E040}" sibTransId="{D5BBDBF1-EBB2-443F-9CA6-C1A1AD42ABE3}"/>
    <dgm:cxn modelId="{FA8A1A14-CBC5-DE4B-BADE-08DECF8CF45B}" type="presOf" srcId="{DB9C0B7E-CBB8-4161-AC19-6604DDB384D9}" destId="{9D5527C1-7DEC-48BD-931D-63FA6975961A}" srcOrd="0" destOrd="2" presId="urn:microsoft.com/office/officeart/2005/8/layout/hList7#1"/>
    <dgm:cxn modelId="{F87A827B-1F8A-5F4D-886F-C5A1F7ECC5E4}" type="presOf" srcId="{11563BEE-0A3E-4D33-AD69-D747E1E09862}" destId="{AA56875C-C584-48C0-BD04-45C0D314F258}" srcOrd="1" destOrd="4" presId="urn:microsoft.com/office/officeart/2005/8/layout/hList7#1"/>
    <dgm:cxn modelId="{65197C6C-9C1F-F64C-98D4-30DFB2DF3461}" type="presOf" srcId="{0A3BD547-B286-4F19-934C-CDCF83F4D128}" destId="{8D936718-C365-438B-A85F-B2D348C57775}" srcOrd="1" destOrd="1" presId="urn:microsoft.com/office/officeart/2005/8/layout/hList7#1"/>
    <dgm:cxn modelId="{653F298D-CA00-C548-B379-BB4E1CFA5A7C}" type="presOf" srcId="{B0265891-89A5-405C-A4E9-D54F05AA5E6C}" destId="{D6B75A41-C059-4094-8AB9-9BEBEB989188}" srcOrd="0" destOrd="2" presId="urn:microsoft.com/office/officeart/2005/8/layout/hList7#1"/>
    <dgm:cxn modelId="{4F6F79BF-EFD6-4749-B69A-5E6F32F58CE8}" type="presOf" srcId="{088B3149-4760-724B-9ABE-60DEA50BC545}" destId="{C02A8635-66B5-4438-9E5D-5F854B78FED1}" srcOrd="0" destOrd="7" presId="urn:microsoft.com/office/officeart/2005/8/layout/hList7#1"/>
    <dgm:cxn modelId="{62E72565-2867-C144-B862-3AFE26853002}" type="presOf" srcId="{260AB62E-0121-4B3D-9164-524D4F1508F1}" destId="{9D5527C1-7DEC-48BD-931D-63FA6975961A}" srcOrd="0" destOrd="1" presId="urn:microsoft.com/office/officeart/2005/8/layout/hList7#1"/>
    <dgm:cxn modelId="{E110A458-3993-8C4D-9DB1-4A0718EC43A3}" type="presOf" srcId="{94D8404A-B7CB-4DAB-9E29-E0FEFD488185}" destId="{D6B75A41-C059-4094-8AB9-9BEBEB989188}" srcOrd="0" destOrd="5" presId="urn:microsoft.com/office/officeart/2005/8/layout/hList7#1"/>
    <dgm:cxn modelId="{4F1E862E-E94F-4F96-B64B-E33A90168011}" srcId="{E3ED8473-59AB-4EF5-863F-B5D188A4147E}" destId="{2453D7FB-ABCB-4A7E-B79C-F61AA0B60ACF}" srcOrd="4" destOrd="0" parTransId="{328442BE-F2F3-411D-9A7D-A71D9C063612}" sibTransId="{749BA918-EDC4-4A8C-BDB6-FCF2FFBE6938}"/>
    <dgm:cxn modelId="{65C2BF88-777B-4058-AF6F-D34A994CBDA8}" srcId="{E3ED8473-59AB-4EF5-863F-B5D188A4147E}" destId="{3B2E3672-A5B3-494F-A8BD-D4ABF938DA6E}" srcOrd="2" destOrd="0" parTransId="{0444F814-049D-4AF0-93F2-3586A4A82114}" sibTransId="{ECA4DBF5-CB3A-4014-999B-E82EAED16938}"/>
    <dgm:cxn modelId="{883667C3-F84C-0C48-95F5-80BD8149496A}" type="presOf" srcId="{0114A4C8-1F01-48FB-934B-862A63C20EA3}" destId="{8D936718-C365-438B-A85F-B2D348C57775}" srcOrd="1" destOrd="3" presId="urn:microsoft.com/office/officeart/2005/8/layout/hList7#1"/>
    <dgm:cxn modelId="{8E3D7935-0C1E-4B4E-B71F-82D84A1BE9B0}" srcId="{BBD7DD41-8BAF-431C-A67A-B26CD2A69271}" destId="{0114A4C8-1F01-48FB-934B-862A63C20EA3}" srcOrd="2" destOrd="0" parTransId="{9875F93D-B0BA-4FBF-8163-B821E56FF409}" sibTransId="{D93B6E87-AEB0-4B7D-8103-7EC4B7C3E6A0}"/>
    <dgm:cxn modelId="{A3FE4A29-7A68-FA4B-9263-CE862CD57109}" type="presOf" srcId="{BF5B039D-0960-438F-9226-2F8793828891}" destId="{D7F17E3E-6AD4-475E-BB2E-C9A8F21C8A23}" srcOrd="1" destOrd="3" presId="urn:microsoft.com/office/officeart/2005/8/layout/hList7#1"/>
    <dgm:cxn modelId="{A0042A01-6932-CB45-A2F6-ED4D6A6F1007}" type="presOf" srcId="{0114A4C8-1F01-48FB-934B-862A63C20EA3}" destId="{C02A8635-66B5-4438-9E5D-5F854B78FED1}" srcOrd="0" destOrd="3" presId="urn:microsoft.com/office/officeart/2005/8/layout/hList7#1"/>
    <dgm:cxn modelId="{2848691D-24D6-6442-954D-A4B2F6E41989}" type="presOf" srcId="{E26736C9-7682-453C-8D52-BD677357946A}" destId="{D7F17E3E-6AD4-475E-BB2E-C9A8F21C8A23}" srcOrd="1" destOrd="5" presId="urn:microsoft.com/office/officeart/2005/8/layout/hList7#1"/>
    <dgm:cxn modelId="{8D9B302C-8F63-C944-B5C9-D62F189F6805}" type="presOf" srcId="{566A3F6F-2C2F-4442-91E5-23C4FF7B0E78}" destId="{D7F17E3E-6AD4-475E-BB2E-C9A8F21C8A23}" srcOrd="1" destOrd="2" presId="urn:microsoft.com/office/officeart/2005/8/layout/hList7#1"/>
    <dgm:cxn modelId="{5EECE604-0629-8A41-8C6D-BD65F095F3FE}" type="presOf" srcId="{ECA4DBF5-CB3A-4014-999B-E82EAED16938}" destId="{5D6167D6-02CC-4480-AE93-C4DF170EE8A6}" srcOrd="0" destOrd="0" presId="urn:microsoft.com/office/officeart/2005/8/layout/hList7#1"/>
    <dgm:cxn modelId="{583B47C4-F273-D04B-9812-109C40ED32C1}" type="presOf" srcId="{2453D7FB-ABCB-4A7E-B79C-F61AA0B60ACF}" destId="{9D5527C1-7DEC-48BD-931D-63FA6975961A}" srcOrd="0" destOrd="0" presId="urn:microsoft.com/office/officeart/2005/8/layout/hList7#1"/>
    <dgm:cxn modelId="{29FD8E6E-A257-4C26-BCBD-22805B23F103}" srcId="{3B2E3672-A5B3-494F-A8BD-D4ABF938DA6E}" destId="{834BD2C5-B94E-401D-8B3B-2F1CF8AF7A64}" srcOrd="3" destOrd="0" parTransId="{20F4AA40-A1D4-4A2D-8640-2D81710B81B3}" sibTransId="{F68C5B47-1C0D-4B63-A401-B5C59939F10F}"/>
    <dgm:cxn modelId="{ABB4E66F-8654-44D2-AC3E-6A31C245AF38}" srcId="{E3ED8473-59AB-4EF5-863F-B5D188A4147E}" destId="{BBD7DD41-8BAF-431C-A67A-B26CD2A69271}" srcOrd="3" destOrd="0" parTransId="{1E8320B3-7F34-4448-8A29-94E5A58CD034}" sibTransId="{163A877E-CB1C-4BEE-8D68-D73DD71691FD}"/>
    <dgm:cxn modelId="{D9FA7BBB-C15C-7941-AD19-59A8DB286763}" type="presOf" srcId="{834BD2C5-B94E-401D-8B3B-2F1CF8AF7A64}" destId="{64DE7E03-1BE6-4DE8-A8E6-EA5D4945D637}" srcOrd="0" destOrd="4" presId="urn:microsoft.com/office/officeart/2005/8/layout/hList7#1"/>
    <dgm:cxn modelId="{619B222A-5629-4565-96A2-99D25E120616}" srcId="{3B2E3672-A5B3-494F-A8BD-D4ABF938DA6E}" destId="{BF5B039D-0960-438F-9226-2F8793828891}" srcOrd="2" destOrd="0" parTransId="{682D7300-EE08-4876-A5F2-2763D3DEB2EB}" sibTransId="{DC02ABA1-042E-497D-9F70-2381AD4CA1F7}"/>
    <dgm:cxn modelId="{22A727C1-66F4-1247-AB09-52376A4ADDC8}" type="presOf" srcId="{C8AA78A2-95DB-42D6-A675-7B131379CAF1}" destId="{D6B75A41-C059-4094-8AB9-9BEBEB989188}" srcOrd="0" destOrd="1" presId="urn:microsoft.com/office/officeart/2005/8/layout/hList7#1"/>
    <dgm:cxn modelId="{CE3DC4C8-EE06-48F0-8A46-C5F448AF3B53}" srcId="{BBD7DD41-8BAF-431C-A67A-B26CD2A69271}" destId="{5216E5E8-4742-4573-99AE-2BA90623E669}" srcOrd="5" destOrd="0" parTransId="{17038781-8E19-42D9-85BD-E0529D45C9CA}" sibTransId="{AF5705B2-3102-4CD8-83B5-3046B330508F}"/>
    <dgm:cxn modelId="{198DCD6F-B9A6-4524-B71B-74213BA37AE9}" srcId="{BBD7DD41-8BAF-431C-A67A-B26CD2A69271}" destId="{CBB5FB47-BB9A-43D8-BEA1-5D216FC6D894}" srcOrd="4" destOrd="0" parTransId="{BEA5E830-80FA-433C-A4A1-4A42E730E8D8}" sibTransId="{72E8796F-5F4F-4922-8556-412CFC4E08C2}"/>
    <dgm:cxn modelId="{6F980216-7AA1-4F0B-9F10-BEA31677369E}" srcId="{3B2E3672-A5B3-494F-A8BD-D4ABF938DA6E}" destId="{AE91CC47-BD68-470D-A588-F114F1E74F1C}" srcOrd="0" destOrd="0" parTransId="{D571CCFD-0944-49E9-92C7-7BD99B06831F}" sibTransId="{D3C0BA55-AB4B-4274-8E18-E34C858C4D37}"/>
    <dgm:cxn modelId="{345E6B93-C9F2-44F3-B48A-85444A7BD717}" srcId="{BBD7DD41-8BAF-431C-A67A-B26CD2A69271}" destId="{78898CF5-B576-4ABB-9E6E-C0425A891D4C}" srcOrd="3" destOrd="0" parTransId="{BBFC8FA4-DA2C-492F-A0FA-1738565C4DC4}" sibTransId="{3970371E-3C11-48DB-99FF-067C42EEE4BC}"/>
    <dgm:cxn modelId="{2664BC9E-F6CA-8E40-A137-F3563E51B37F}" type="presOf" srcId="{5216E5E8-4742-4573-99AE-2BA90623E669}" destId="{C02A8635-66B5-4438-9E5D-5F854B78FED1}" srcOrd="0" destOrd="6" presId="urn:microsoft.com/office/officeart/2005/8/layout/hList7#1"/>
    <dgm:cxn modelId="{AF61AE2C-A7FB-4F3B-99AA-A1BB377425D4}" srcId="{42F60906-6B7A-4EB1-AE9E-393615BA9EC1}" destId="{521B84EF-2079-4BB3-929A-CF2111366C9B}" srcOrd="1" destOrd="0" parTransId="{9301DBEC-A25F-4DE0-9600-B9477C56FFAD}" sibTransId="{1C22D779-9DE7-4E0D-BC4F-B08B05846F46}"/>
    <dgm:cxn modelId="{8ED3DE30-AF0A-814F-8661-448093284A3B}" type="presOf" srcId="{78898CF5-B576-4ABB-9E6E-C0425A891D4C}" destId="{C02A8635-66B5-4438-9E5D-5F854B78FED1}" srcOrd="0" destOrd="4" presId="urn:microsoft.com/office/officeart/2005/8/layout/hList7#1"/>
    <dgm:cxn modelId="{79ADA72B-21A0-43FA-9DB7-47F5EF8FDE6F}" srcId="{2453D7FB-ABCB-4A7E-B79C-F61AA0B60ACF}" destId="{DB9C0B7E-CBB8-4161-AC19-6604DDB384D9}" srcOrd="1" destOrd="0" parTransId="{1133C512-5ADC-45D6-9593-145D1AB9E544}" sibTransId="{1E912AD5-9035-4686-AD9C-BE9DD730C331}"/>
    <dgm:cxn modelId="{AFF9BDEC-7C47-9B4E-8D21-BE096583049E}" type="presParOf" srcId="{F79814CC-FAFA-4EF5-B973-833E17942D94}" destId="{803936C3-EC5A-4EDE-8C51-13E2A47F733B}" srcOrd="0" destOrd="0" presId="urn:microsoft.com/office/officeart/2005/8/layout/hList7#1"/>
    <dgm:cxn modelId="{F8B52A41-E533-534B-BF03-644930635B2C}" type="presParOf" srcId="{F79814CC-FAFA-4EF5-B973-833E17942D94}" destId="{5D23A584-FDB0-48F2-9A6F-CFD2DA094B10}" srcOrd="1" destOrd="0" presId="urn:microsoft.com/office/officeart/2005/8/layout/hList7#1"/>
    <dgm:cxn modelId="{A67260A4-7D66-9149-B856-954DFD552D13}" type="presParOf" srcId="{5D23A584-FDB0-48F2-9A6F-CFD2DA094B10}" destId="{9170E966-43DB-4708-B900-1278A417B40D}" srcOrd="0" destOrd="0" presId="urn:microsoft.com/office/officeart/2005/8/layout/hList7#1"/>
    <dgm:cxn modelId="{701FCADA-F588-1240-AB64-B392C4E1E881}" type="presParOf" srcId="{9170E966-43DB-4708-B900-1278A417B40D}" destId="{CE1AD304-BD53-412C-BED1-2080B2AA0BAC}" srcOrd="0" destOrd="0" presId="urn:microsoft.com/office/officeart/2005/8/layout/hList7#1"/>
    <dgm:cxn modelId="{33935C76-34D6-C140-86E8-0D53846ED512}" type="presParOf" srcId="{9170E966-43DB-4708-B900-1278A417B40D}" destId="{6A3BD554-A184-4447-B0CC-235991E52AD9}" srcOrd="1" destOrd="0" presId="urn:microsoft.com/office/officeart/2005/8/layout/hList7#1"/>
    <dgm:cxn modelId="{F4E5021C-82C6-B544-BEF3-1A1F82DE83B4}" type="presParOf" srcId="{9170E966-43DB-4708-B900-1278A417B40D}" destId="{73906D69-06A6-4DA1-BA31-C0449A7EE94E}" srcOrd="2" destOrd="0" presId="urn:microsoft.com/office/officeart/2005/8/layout/hList7#1"/>
    <dgm:cxn modelId="{0B10E388-7CA8-A54F-9E4A-6F5003510EFF}" type="presParOf" srcId="{9170E966-43DB-4708-B900-1278A417B40D}" destId="{A323D624-FFE6-4ABE-963F-69C9B279E22C}" srcOrd="3" destOrd="0" presId="urn:microsoft.com/office/officeart/2005/8/layout/hList7#1"/>
    <dgm:cxn modelId="{02C0E953-B70A-2D4B-9299-ADCB2FF3D117}" type="presParOf" srcId="{5D23A584-FDB0-48F2-9A6F-CFD2DA094B10}" destId="{75C65AB4-DC59-4D5B-9E95-280F98550447}" srcOrd="1" destOrd="0" presId="urn:microsoft.com/office/officeart/2005/8/layout/hList7#1"/>
    <dgm:cxn modelId="{A29896DC-99FE-7B40-A7C9-D3FE3D5E25F5}" type="presParOf" srcId="{5D23A584-FDB0-48F2-9A6F-CFD2DA094B10}" destId="{9449B32D-7351-45C4-8E94-8639C25D4732}" srcOrd="2" destOrd="0" presId="urn:microsoft.com/office/officeart/2005/8/layout/hList7#1"/>
    <dgm:cxn modelId="{C906EF13-07FE-6E41-BA05-223444C6FA8D}" type="presParOf" srcId="{9449B32D-7351-45C4-8E94-8639C25D4732}" destId="{D6B75A41-C059-4094-8AB9-9BEBEB989188}" srcOrd="0" destOrd="0" presId="urn:microsoft.com/office/officeart/2005/8/layout/hList7#1"/>
    <dgm:cxn modelId="{A89BD334-9C1A-784E-8A78-0967F7BB1DC5}" type="presParOf" srcId="{9449B32D-7351-45C4-8E94-8639C25D4732}" destId="{027F98BF-9989-47E9-AC18-81D5E20A5001}" srcOrd="1" destOrd="0" presId="urn:microsoft.com/office/officeart/2005/8/layout/hList7#1"/>
    <dgm:cxn modelId="{BC934D71-8C2D-FB46-976E-E800087054CD}" type="presParOf" srcId="{9449B32D-7351-45C4-8E94-8639C25D4732}" destId="{F359D526-8BA9-44C0-B38E-44D5A6DC154F}" srcOrd="2" destOrd="0" presId="urn:microsoft.com/office/officeart/2005/8/layout/hList7#1"/>
    <dgm:cxn modelId="{D6F4717E-A10D-8646-ACB8-1A9834ACAA33}" type="presParOf" srcId="{9449B32D-7351-45C4-8E94-8639C25D4732}" destId="{3CBA22FB-4AD3-48F5-AADB-1B798B267C6F}" srcOrd="3" destOrd="0" presId="urn:microsoft.com/office/officeart/2005/8/layout/hList7#1"/>
    <dgm:cxn modelId="{94C1D301-65F4-9040-8401-0C25F32E816E}" type="presParOf" srcId="{5D23A584-FDB0-48F2-9A6F-CFD2DA094B10}" destId="{04B8D7EB-8675-421F-BEAD-D981B18A2120}" srcOrd="3" destOrd="0" presId="urn:microsoft.com/office/officeart/2005/8/layout/hList7#1"/>
    <dgm:cxn modelId="{0D8240DA-B109-AC46-9F3B-F61F983010BB}" type="presParOf" srcId="{5D23A584-FDB0-48F2-9A6F-CFD2DA094B10}" destId="{D4F60E9C-64E4-4D87-8B5E-A7D7E0A9839B}" srcOrd="4" destOrd="0" presId="urn:microsoft.com/office/officeart/2005/8/layout/hList7#1"/>
    <dgm:cxn modelId="{7C42721A-DC5B-CD40-B178-B0A7F464FF01}" type="presParOf" srcId="{D4F60E9C-64E4-4D87-8B5E-A7D7E0A9839B}" destId="{64DE7E03-1BE6-4DE8-A8E6-EA5D4945D637}" srcOrd="0" destOrd="0" presId="urn:microsoft.com/office/officeart/2005/8/layout/hList7#1"/>
    <dgm:cxn modelId="{07561D92-B718-164E-B2FE-6A7C8C922497}" type="presParOf" srcId="{D4F60E9C-64E4-4D87-8B5E-A7D7E0A9839B}" destId="{D7F17E3E-6AD4-475E-BB2E-C9A8F21C8A23}" srcOrd="1" destOrd="0" presId="urn:microsoft.com/office/officeart/2005/8/layout/hList7#1"/>
    <dgm:cxn modelId="{47D1FA17-3338-524F-8FC1-1EE4D95DC9CC}" type="presParOf" srcId="{D4F60E9C-64E4-4D87-8B5E-A7D7E0A9839B}" destId="{A7D46078-0E96-438C-92B0-D862F69EBBBF}" srcOrd="2" destOrd="0" presId="urn:microsoft.com/office/officeart/2005/8/layout/hList7#1"/>
    <dgm:cxn modelId="{E756268A-D1B1-BF4F-B8BE-8F89BA0A0351}" type="presParOf" srcId="{D4F60E9C-64E4-4D87-8B5E-A7D7E0A9839B}" destId="{0BBAE58D-6D67-4EB8-81C2-DCC0B0803008}" srcOrd="3" destOrd="0" presId="urn:microsoft.com/office/officeart/2005/8/layout/hList7#1"/>
    <dgm:cxn modelId="{ED1E8A44-212F-E445-A13B-47F77650052A}" type="presParOf" srcId="{5D23A584-FDB0-48F2-9A6F-CFD2DA094B10}" destId="{5D6167D6-02CC-4480-AE93-C4DF170EE8A6}" srcOrd="5" destOrd="0" presId="urn:microsoft.com/office/officeart/2005/8/layout/hList7#1"/>
    <dgm:cxn modelId="{0C44C917-2247-9147-9DAB-46EA7881385E}" type="presParOf" srcId="{5D23A584-FDB0-48F2-9A6F-CFD2DA094B10}" destId="{E7873038-7479-4D44-8438-29DF0D4AFC12}" srcOrd="6" destOrd="0" presId="urn:microsoft.com/office/officeart/2005/8/layout/hList7#1"/>
    <dgm:cxn modelId="{9AF47741-028B-B443-A2B1-6679DCEF8DA7}" type="presParOf" srcId="{E7873038-7479-4D44-8438-29DF0D4AFC12}" destId="{C02A8635-66B5-4438-9E5D-5F854B78FED1}" srcOrd="0" destOrd="0" presId="urn:microsoft.com/office/officeart/2005/8/layout/hList7#1"/>
    <dgm:cxn modelId="{74AA9619-F91D-1844-9CFC-05923F9219B5}" type="presParOf" srcId="{E7873038-7479-4D44-8438-29DF0D4AFC12}" destId="{8D936718-C365-438B-A85F-B2D348C57775}" srcOrd="1" destOrd="0" presId="urn:microsoft.com/office/officeart/2005/8/layout/hList7#1"/>
    <dgm:cxn modelId="{CAE50FBD-ACA3-8F45-AE6B-07E6AA88FE2C}" type="presParOf" srcId="{E7873038-7479-4D44-8438-29DF0D4AFC12}" destId="{E34F805A-2307-4ACA-A5D3-17B4999A166F}" srcOrd="2" destOrd="0" presId="urn:microsoft.com/office/officeart/2005/8/layout/hList7#1"/>
    <dgm:cxn modelId="{F22D157C-C4FC-AE4B-A6A2-118BB37372F0}" type="presParOf" srcId="{E7873038-7479-4D44-8438-29DF0D4AFC12}" destId="{475D7C7D-F2E7-42E1-95D9-AB1E61D4D3B9}" srcOrd="3" destOrd="0" presId="urn:microsoft.com/office/officeart/2005/8/layout/hList7#1"/>
    <dgm:cxn modelId="{C803C1DB-C7D1-AB4E-BD27-5B3C509A7B36}" type="presParOf" srcId="{5D23A584-FDB0-48F2-9A6F-CFD2DA094B10}" destId="{EA59E0E0-09C3-4A11-A77B-526F5C775A2C}" srcOrd="7" destOrd="0" presId="urn:microsoft.com/office/officeart/2005/8/layout/hList7#1"/>
    <dgm:cxn modelId="{643A4C3F-DEC0-7944-9FCD-D9C45B616CC1}" type="presParOf" srcId="{5D23A584-FDB0-48F2-9A6F-CFD2DA094B10}" destId="{41CBE762-4980-462B-BF47-6DDA91426F25}" srcOrd="8" destOrd="0" presId="urn:microsoft.com/office/officeart/2005/8/layout/hList7#1"/>
    <dgm:cxn modelId="{4A8D6F27-3F80-B246-9FE4-FCF7E49896EA}" type="presParOf" srcId="{41CBE762-4980-462B-BF47-6DDA91426F25}" destId="{9D5527C1-7DEC-48BD-931D-63FA6975961A}" srcOrd="0" destOrd="0" presId="urn:microsoft.com/office/officeart/2005/8/layout/hList7#1"/>
    <dgm:cxn modelId="{3029D839-EFFA-8948-8953-93D303983C8C}" type="presParOf" srcId="{41CBE762-4980-462B-BF47-6DDA91426F25}" destId="{AA56875C-C584-48C0-BD04-45C0D314F258}" srcOrd="1" destOrd="0" presId="urn:microsoft.com/office/officeart/2005/8/layout/hList7#1"/>
    <dgm:cxn modelId="{123CDBA9-E63F-A540-8A17-C51380AD9226}" type="presParOf" srcId="{41CBE762-4980-462B-BF47-6DDA91426F25}" destId="{9401A6B1-41AC-4956-87BB-7A6DFAB74332}" srcOrd="2" destOrd="0" presId="urn:microsoft.com/office/officeart/2005/8/layout/hList7#1"/>
    <dgm:cxn modelId="{3A254DCB-7F7C-234D-8093-245DF538B848}" type="presParOf" srcId="{41CBE762-4980-462B-BF47-6DDA91426F25}" destId="{D5CC98A9-4FA6-4319-BEDD-7BF3A750EADE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096802-75CC-42A4-B3BB-7AFD5CC696B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DF66E7-EBE4-4FCB-B2F1-F145BB250F45}">
      <dgm:prSet custT="1"/>
      <dgm:spPr/>
      <dgm:t>
        <a:bodyPr/>
        <a:lstStyle/>
        <a:p>
          <a:pPr rtl="0"/>
          <a:r>
            <a:rPr lang="en-US" sz="2400" b="1" dirty="0" smtClean="0"/>
            <a:t>M220 Mobile Reader:</a:t>
          </a:r>
          <a:endParaRPr lang="en-US" sz="2400" b="1" dirty="0"/>
        </a:p>
      </dgm:t>
    </dgm:pt>
    <dgm:pt modelId="{07EE9848-F775-405E-A8F5-983B63887575}" type="parTrans" cxnId="{7DD7A639-3BC7-47B1-BE24-7729461CD9B3}">
      <dgm:prSet/>
      <dgm:spPr/>
      <dgm:t>
        <a:bodyPr/>
        <a:lstStyle/>
        <a:p>
          <a:endParaRPr lang="en-US" sz="1600"/>
        </a:p>
      </dgm:t>
    </dgm:pt>
    <dgm:pt modelId="{BC398C37-6EF3-44E5-8BD7-27511F8A8F15}" type="sibTrans" cxnId="{7DD7A639-3BC7-47B1-BE24-7729461CD9B3}">
      <dgm:prSet/>
      <dgm:spPr/>
      <dgm:t>
        <a:bodyPr/>
        <a:lstStyle/>
        <a:p>
          <a:endParaRPr lang="en-US" sz="1600"/>
        </a:p>
      </dgm:t>
    </dgm:pt>
    <dgm:pt modelId="{7ACC4043-A7E9-4B00-8B8E-D65B177C50BA}">
      <dgm:prSet custT="1"/>
      <dgm:spPr/>
      <dgm:t>
        <a:bodyPr/>
        <a:lstStyle/>
        <a:p>
          <a:pPr rtl="0"/>
          <a:r>
            <a:rPr lang="en-US" sz="1800" dirty="0" smtClean="0"/>
            <a:t>Collects all tag radio frequency transmissions</a:t>
          </a:r>
          <a:endParaRPr lang="en-US" sz="1800" dirty="0"/>
        </a:p>
      </dgm:t>
    </dgm:pt>
    <dgm:pt modelId="{3CC94E59-462E-4281-9A8B-4A3ADFCA5098}" type="parTrans" cxnId="{4949DE22-D327-4E7D-9661-BDAEDD68ED24}">
      <dgm:prSet/>
      <dgm:spPr/>
      <dgm:t>
        <a:bodyPr/>
        <a:lstStyle/>
        <a:p>
          <a:endParaRPr lang="en-US" sz="1600"/>
        </a:p>
      </dgm:t>
    </dgm:pt>
    <dgm:pt modelId="{6C796AED-5492-4A86-9043-A6E4DCFF3DF3}" type="sibTrans" cxnId="{4949DE22-D327-4E7D-9661-BDAEDD68ED24}">
      <dgm:prSet/>
      <dgm:spPr/>
      <dgm:t>
        <a:bodyPr/>
        <a:lstStyle/>
        <a:p>
          <a:endParaRPr lang="en-US" sz="1600"/>
        </a:p>
      </dgm:t>
    </dgm:pt>
    <dgm:pt modelId="{77B237C9-BCF9-4012-9378-6A399CC82922}">
      <dgm:prSet custT="1"/>
      <dgm:spPr/>
      <dgm:t>
        <a:bodyPr/>
        <a:lstStyle/>
        <a:p>
          <a:pPr rtl="0"/>
          <a:r>
            <a:rPr lang="en-US" sz="2400" b="1" dirty="0" smtClean="0"/>
            <a:t>Capacity &amp; Coverage:</a:t>
          </a:r>
          <a:endParaRPr lang="en-US" sz="2400" b="1" dirty="0"/>
        </a:p>
      </dgm:t>
    </dgm:pt>
    <dgm:pt modelId="{638E8ADF-F918-49A2-B726-978E41D01952}" type="parTrans" cxnId="{3AC72237-013B-4932-8907-4D582D840D42}">
      <dgm:prSet/>
      <dgm:spPr/>
      <dgm:t>
        <a:bodyPr/>
        <a:lstStyle/>
        <a:p>
          <a:endParaRPr lang="en-US" sz="1600"/>
        </a:p>
      </dgm:t>
    </dgm:pt>
    <dgm:pt modelId="{FFF65542-F106-4A31-9BB8-7B94DF83C3B2}" type="sibTrans" cxnId="{3AC72237-013B-4932-8907-4D582D840D42}">
      <dgm:prSet/>
      <dgm:spPr/>
      <dgm:t>
        <a:bodyPr/>
        <a:lstStyle/>
        <a:p>
          <a:endParaRPr lang="en-US" sz="1600"/>
        </a:p>
      </dgm:t>
    </dgm:pt>
    <dgm:pt modelId="{B4C31242-8C04-4086-BB39-1E7BB686AD64}">
      <dgm:prSet custT="1"/>
      <dgm:spPr/>
      <dgm:t>
        <a:bodyPr/>
        <a:lstStyle/>
        <a:p>
          <a:pPr rtl="0"/>
          <a:r>
            <a:rPr lang="en-US" sz="1800" dirty="0" smtClean="0"/>
            <a:t>Single reader can receive signals from up to 1400 tags simultaneously</a:t>
          </a:r>
          <a:endParaRPr lang="en-US" sz="1800" dirty="0"/>
        </a:p>
      </dgm:t>
    </dgm:pt>
    <dgm:pt modelId="{61F4EEE9-1CA0-4B3A-AC6C-6B354B7A91B1}" type="parTrans" cxnId="{E0087072-2841-42B5-B005-94D0AA8A10DE}">
      <dgm:prSet/>
      <dgm:spPr/>
      <dgm:t>
        <a:bodyPr/>
        <a:lstStyle/>
        <a:p>
          <a:endParaRPr lang="en-US" sz="1600"/>
        </a:p>
      </dgm:t>
    </dgm:pt>
    <dgm:pt modelId="{CCE68E61-5451-4874-9482-EA1FB2EC4DFE}" type="sibTrans" cxnId="{E0087072-2841-42B5-B005-94D0AA8A10DE}">
      <dgm:prSet/>
      <dgm:spPr/>
      <dgm:t>
        <a:bodyPr/>
        <a:lstStyle/>
        <a:p>
          <a:endParaRPr lang="en-US" sz="1600"/>
        </a:p>
      </dgm:t>
    </dgm:pt>
    <dgm:pt modelId="{0FC1619A-2890-49D8-84FC-2D4F4B653AD7}">
      <dgm:prSet custT="1"/>
      <dgm:spPr/>
      <dgm:t>
        <a:bodyPr/>
        <a:lstStyle/>
        <a:p>
          <a:pPr rtl="0"/>
          <a:endParaRPr lang="en-US" sz="2000" dirty="0"/>
        </a:p>
      </dgm:t>
    </dgm:pt>
    <dgm:pt modelId="{320A04A4-4C62-43F7-9196-382D3640E356}" type="parTrans" cxnId="{97EEFDCC-C219-4C07-B6E3-E1A39CACF589}">
      <dgm:prSet/>
      <dgm:spPr/>
      <dgm:t>
        <a:bodyPr/>
        <a:lstStyle/>
        <a:p>
          <a:endParaRPr lang="en-US" sz="1600"/>
        </a:p>
      </dgm:t>
    </dgm:pt>
    <dgm:pt modelId="{2D4A515A-7C3F-45A3-B1D6-4DCD22798B66}" type="sibTrans" cxnId="{97EEFDCC-C219-4C07-B6E3-E1A39CACF589}">
      <dgm:prSet/>
      <dgm:spPr/>
      <dgm:t>
        <a:bodyPr/>
        <a:lstStyle/>
        <a:p>
          <a:endParaRPr lang="en-US" sz="1600"/>
        </a:p>
      </dgm:t>
    </dgm:pt>
    <dgm:pt modelId="{931C0321-8EAE-E340-BFE8-C34A72F6BEB3}">
      <dgm:prSet custT="1"/>
      <dgm:spPr/>
      <dgm:t>
        <a:bodyPr/>
        <a:lstStyle/>
        <a:p>
          <a:pPr rtl="0"/>
          <a:r>
            <a:rPr lang="en-US" sz="1800" dirty="0" smtClean="0"/>
            <a:t>Typically covers:</a:t>
          </a:r>
          <a:endParaRPr lang="en-US" sz="1800" dirty="0"/>
        </a:p>
      </dgm:t>
    </dgm:pt>
    <dgm:pt modelId="{4DE257C3-6D18-304E-8FEA-2F1F59D98560}" type="parTrans" cxnId="{BE88186F-AADF-994F-9054-077D9233DD80}">
      <dgm:prSet/>
      <dgm:spPr/>
      <dgm:t>
        <a:bodyPr/>
        <a:lstStyle/>
        <a:p>
          <a:endParaRPr lang="en-US"/>
        </a:p>
      </dgm:t>
    </dgm:pt>
    <dgm:pt modelId="{BAD412CA-7C6D-FA4C-B7A2-ABA0CF0AC425}" type="sibTrans" cxnId="{BE88186F-AADF-994F-9054-077D9233DD80}">
      <dgm:prSet/>
      <dgm:spPr/>
      <dgm:t>
        <a:bodyPr/>
        <a:lstStyle/>
        <a:p>
          <a:endParaRPr lang="en-US"/>
        </a:p>
      </dgm:t>
    </dgm:pt>
    <dgm:pt modelId="{89F6CAF2-82CB-2149-AC26-5A0A2C22F3FB}">
      <dgm:prSet custT="1"/>
      <dgm:spPr/>
      <dgm:t>
        <a:bodyPr/>
        <a:lstStyle/>
        <a:p>
          <a:pPr rtl="0"/>
          <a:r>
            <a:rPr lang="en-US" sz="1800" dirty="0" smtClean="0"/>
            <a:t>25 feet </a:t>
          </a:r>
          <a:r>
            <a:rPr lang="en-US" sz="1800" dirty="0" err="1" smtClean="0"/>
            <a:t>LoS</a:t>
          </a:r>
          <a:r>
            <a:rPr lang="en-US" sz="1800" dirty="0" smtClean="0"/>
            <a:t> or 2,000 square feet in the data center</a:t>
          </a:r>
          <a:endParaRPr lang="en-US" sz="1800" dirty="0"/>
        </a:p>
      </dgm:t>
    </dgm:pt>
    <dgm:pt modelId="{EC65CB07-887D-8E41-BE99-672B811C73C0}" type="parTrans" cxnId="{55AB10A4-F994-914F-BEF9-A7B499B09B2F}">
      <dgm:prSet/>
      <dgm:spPr/>
      <dgm:t>
        <a:bodyPr/>
        <a:lstStyle/>
        <a:p>
          <a:endParaRPr lang="en-US"/>
        </a:p>
      </dgm:t>
    </dgm:pt>
    <dgm:pt modelId="{328D6E73-BEAA-A348-99A1-A0D5208108AE}" type="sibTrans" cxnId="{55AB10A4-F994-914F-BEF9-A7B499B09B2F}">
      <dgm:prSet/>
      <dgm:spPr/>
      <dgm:t>
        <a:bodyPr/>
        <a:lstStyle/>
        <a:p>
          <a:endParaRPr lang="en-US"/>
        </a:p>
      </dgm:t>
    </dgm:pt>
    <dgm:pt modelId="{34784971-DA3B-FA43-978D-E05E008AB7F4}">
      <dgm:prSet custT="1"/>
      <dgm:spPr/>
      <dgm:t>
        <a:bodyPr/>
        <a:lstStyle/>
        <a:p>
          <a:r>
            <a:rPr lang="en-US" sz="1800" dirty="0" smtClean="0"/>
            <a:t>Mobile applications &amp; scenarios</a:t>
          </a:r>
        </a:p>
      </dgm:t>
    </dgm:pt>
    <dgm:pt modelId="{4411B9F8-0F9E-914F-94B2-5CF131344B6A}" type="parTrans" cxnId="{628DF47D-8DFB-D04C-BD88-2A313DB5FFCD}">
      <dgm:prSet/>
      <dgm:spPr/>
      <dgm:t>
        <a:bodyPr/>
        <a:lstStyle/>
        <a:p>
          <a:endParaRPr lang="en-US"/>
        </a:p>
      </dgm:t>
    </dgm:pt>
    <dgm:pt modelId="{FFC2C100-B15E-B94A-9E0F-2BB54292AAB4}" type="sibTrans" cxnId="{628DF47D-8DFB-D04C-BD88-2A313DB5FFCD}">
      <dgm:prSet/>
      <dgm:spPr/>
      <dgm:t>
        <a:bodyPr/>
        <a:lstStyle/>
        <a:p>
          <a:endParaRPr lang="en-US"/>
        </a:p>
      </dgm:t>
    </dgm:pt>
    <dgm:pt modelId="{4477D1BF-DE1D-EC41-9EFD-84BD00A54BE6}">
      <dgm:prSet custT="1"/>
      <dgm:spPr/>
      <dgm:t>
        <a:bodyPr/>
        <a:lstStyle/>
        <a:p>
          <a:r>
            <a:rPr lang="en-US" sz="1800" dirty="0" smtClean="0"/>
            <a:t>Integrated rules engine</a:t>
          </a:r>
        </a:p>
      </dgm:t>
    </dgm:pt>
    <dgm:pt modelId="{0181F505-6ED5-0545-9727-40F6483B5AC0}" type="parTrans" cxnId="{C8B53DA7-D980-9A4D-AE1A-A75FF71204FD}">
      <dgm:prSet/>
      <dgm:spPr/>
      <dgm:t>
        <a:bodyPr/>
        <a:lstStyle/>
        <a:p>
          <a:endParaRPr lang="en-US"/>
        </a:p>
      </dgm:t>
    </dgm:pt>
    <dgm:pt modelId="{3281EF88-62F9-E741-94FB-2705BE0021C8}" type="sibTrans" cxnId="{C8B53DA7-D980-9A4D-AE1A-A75FF71204FD}">
      <dgm:prSet/>
      <dgm:spPr/>
      <dgm:t>
        <a:bodyPr/>
        <a:lstStyle/>
        <a:p>
          <a:endParaRPr lang="en-US"/>
        </a:p>
      </dgm:t>
    </dgm:pt>
    <dgm:pt modelId="{A8CD705A-B0F2-F84C-9B56-7E82859C127C}">
      <dgm:prSet custT="1"/>
      <dgm:spPr/>
      <dgm:t>
        <a:bodyPr/>
        <a:lstStyle/>
        <a:p>
          <a:r>
            <a:rPr lang="en-US" sz="1800" dirty="0" smtClean="0"/>
            <a:t>Bluetooth connectivity to handheld</a:t>
          </a:r>
        </a:p>
      </dgm:t>
    </dgm:pt>
    <dgm:pt modelId="{3B521DCB-00BE-0947-BFD6-0AB6BD930817}" type="parTrans" cxnId="{1FE950D5-6ECF-894C-8284-3646DF51EBC2}">
      <dgm:prSet/>
      <dgm:spPr/>
      <dgm:t>
        <a:bodyPr/>
        <a:lstStyle/>
        <a:p>
          <a:endParaRPr lang="en-US"/>
        </a:p>
      </dgm:t>
    </dgm:pt>
    <dgm:pt modelId="{0EE33EA0-53CF-6F4B-BBD6-296BE5FA3E0F}" type="sibTrans" cxnId="{1FE950D5-6ECF-894C-8284-3646DF51EBC2}">
      <dgm:prSet/>
      <dgm:spPr/>
      <dgm:t>
        <a:bodyPr/>
        <a:lstStyle/>
        <a:p>
          <a:endParaRPr lang="en-US"/>
        </a:p>
      </dgm:t>
    </dgm:pt>
    <dgm:pt modelId="{CA700047-839A-8C48-A34B-167F9B5E873C}">
      <dgm:prSet custT="1"/>
      <dgm:spPr/>
      <dgm:t>
        <a:bodyPr/>
        <a:lstStyle/>
        <a:p>
          <a:r>
            <a:rPr lang="en-US" sz="1800" dirty="0" smtClean="0"/>
            <a:t>Battery powered (~ 8 hours run time)</a:t>
          </a:r>
        </a:p>
      </dgm:t>
    </dgm:pt>
    <dgm:pt modelId="{40B22748-B84C-8644-9D82-8D394503265C}" type="parTrans" cxnId="{96DBF5F0-0ABD-7347-9B18-4612D178B97F}">
      <dgm:prSet/>
      <dgm:spPr/>
      <dgm:t>
        <a:bodyPr/>
        <a:lstStyle/>
        <a:p>
          <a:endParaRPr lang="en-US"/>
        </a:p>
      </dgm:t>
    </dgm:pt>
    <dgm:pt modelId="{5ECA74BA-C2D3-A342-AF1E-42AC6BDB0B38}" type="sibTrans" cxnId="{96DBF5F0-0ABD-7347-9B18-4612D178B97F}">
      <dgm:prSet/>
      <dgm:spPr/>
      <dgm:t>
        <a:bodyPr/>
        <a:lstStyle/>
        <a:p>
          <a:endParaRPr lang="en-US"/>
        </a:p>
      </dgm:t>
    </dgm:pt>
    <dgm:pt modelId="{D90BC064-3DAA-1B47-B9EF-AE995A63022B}">
      <dgm:prSet custT="1"/>
      <dgm:spPr/>
      <dgm:t>
        <a:bodyPr/>
        <a:lstStyle/>
        <a:p>
          <a:r>
            <a:rPr lang="en-US" sz="1800" dirty="0" smtClean="0"/>
            <a:t>Open API’s</a:t>
          </a:r>
        </a:p>
      </dgm:t>
    </dgm:pt>
    <dgm:pt modelId="{4BC09C8F-6F4A-1943-9177-51A50487BCD1}" type="parTrans" cxnId="{27F842C9-5120-1141-A6EB-4476580245CA}">
      <dgm:prSet/>
      <dgm:spPr/>
      <dgm:t>
        <a:bodyPr/>
        <a:lstStyle/>
        <a:p>
          <a:endParaRPr lang="en-US"/>
        </a:p>
      </dgm:t>
    </dgm:pt>
    <dgm:pt modelId="{09ED3071-F005-274B-95E4-F8257E6E27A4}" type="sibTrans" cxnId="{27F842C9-5120-1141-A6EB-4476580245CA}">
      <dgm:prSet/>
      <dgm:spPr/>
      <dgm:t>
        <a:bodyPr/>
        <a:lstStyle/>
        <a:p>
          <a:endParaRPr lang="en-US"/>
        </a:p>
      </dgm:t>
    </dgm:pt>
    <dgm:pt modelId="{EC349C3F-DC3C-054C-869D-515BE09F4E37}">
      <dgm:prSet custT="1"/>
      <dgm:spPr/>
      <dgm:t>
        <a:bodyPr/>
        <a:lstStyle/>
        <a:p>
          <a:pPr rtl="0"/>
          <a:r>
            <a:rPr lang="en-US" sz="1800" dirty="0" smtClean="0"/>
            <a:t>75 feet </a:t>
          </a:r>
          <a:r>
            <a:rPr lang="en-US" sz="1800" dirty="0" err="1" smtClean="0"/>
            <a:t>LoS</a:t>
          </a:r>
          <a:r>
            <a:rPr lang="en-US" sz="1800" dirty="0" smtClean="0"/>
            <a:t> or 17,000 square feet in open space</a:t>
          </a:r>
          <a:endParaRPr lang="en-US" sz="1800" dirty="0"/>
        </a:p>
      </dgm:t>
    </dgm:pt>
    <dgm:pt modelId="{005569D5-3BD4-6E4B-B5E1-8B0B881D9099}" type="parTrans" cxnId="{CB53E6D1-8322-E242-8CAC-AFF0FB1CA88D}">
      <dgm:prSet/>
      <dgm:spPr/>
      <dgm:t>
        <a:bodyPr/>
        <a:lstStyle/>
        <a:p>
          <a:endParaRPr lang="en-US"/>
        </a:p>
      </dgm:t>
    </dgm:pt>
    <dgm:pt modelId="{EBB32E20-8EE8-FA4E-B5E0-7676E14C93AB}" type="sibTrans" cxnId="{CB53E6D1-8322-E242-8CAC-AFF0FB1CA88D}">
      <dgm:prSet/>
      <dgm:spPr/>
      <dgm:t>
        <a:bodyPr/>
        <a:lstStyle/>
        <a:p>
          <a:endParaRPr lang="en-US"/>
        </a:p>
      </dgm:t>
    </dgm:pt>
    <dgm:pt modelId="{C81C40C4-274E-4824-96C0-27221FFF3772}" type="pres">
      <dgm:prSet presAssocID="{FF096802-75CC-42A4-B3BB-7AFD5CC696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107846-06DC-4487-9002-31CFAA63AF8C}" type="pres">
      <dgm:prSet presAssocID="{D4DF66E7-EBE4-4FCB-B2F1-F145BB250F45}" presName="parentText" presStyleLbl="node1" presStyleIdx="0" presStyleCnt="2" custScaleY="5989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387068-E5E5-40A7-BD79-A71AB1FD8F8A}" type="pres">
      <dgm:prSet presAssocID="{D4DF66E7-EBE4-4FCB-B2F1-F145BB250F4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6249DE-91B2-4476-B033-228D8CA34F57}" type="pres">
      <dgm:prSet presAssocID="{77B237C9-BCF9-4012-9378-6A399CC82922}" presName="parentText" presStyleLbl="node1" presStyleIdx="1" presStyleCnt="2" custScaleY="58609" custLinFactNeighborY="19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0364E1-6B8B-4A30-A9BE-6943DA874963}" type="pres">
      <dgm:prSet presAssocID="{77B237C9-BCF9-4012-9378-6A399CC82922}" presName="childText" presStyleLbl="revTx" presStyleIdx="1" presStyleCnt="2" custLinFactNeighborY="117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9D64D7-DF0A-1940-BA4E-B962D5960AA9}" type="presOf" srcId="{4477D1BF-DE1D-EC41-9EFD-84BD00A54BE6}" destId="{59387068-E5E5-40A7-BD79-A71AB1FD8F8A}" srcOrd="0" destOrd="2" presId="urn:microsoft.com/office/officeart/2005/8/layout/vList2"/>
    <dgm:cxn modelId="{97EEFDCC-C219-4C07-B6E3-E1A39CACF589}" srcId="{D4DF66E7-EBE4-4FCB-B2F1-F145BB250F45}" destId="{0FC1619A-2890-49D8-84FC-2D4F4B653AD7}" srcOrd="6" destOrd="0" parTransId="{320A04A4-4C62-43F7-9196-382D3640E356}" sibTransId="{2D4A515A-7C3F-45A3-B1D6-4DCD22798B66}"/>
    <dgm:cxn modelId="{4CED8CF4-9D19-C644-911A-E244213FAB54}" type="presOf" srcId="{89F6CAF2-82CB-2149-AC26-5A0A2C22F3FB}" destId="{310364E1-6B8B-4A30-A9BE-6943DA874963}" srcOrd="0" destOrd="2" presId="urn:microsoft.com/office/officeart/2005/8/layout/vList2"/>
    <dgm:cxn modelId="{CB53E6D1-8322-E242-8CAC-AFF0FB1CA88D}" srcId="{931C0321-8EAE-E340-BFE8-C34A72F6BEB3}" destId="{EC349C3F-DC3C-054C-869D-515BE09F4E37}" srcOrd="1" destOrd="0" parTransId="{005569D5-3BD4-6E4B-B5E1-8B0B881D9099}" sibTransId="{EBB32E20-8EE8-FA4E-B5E0-7676E14C93AB}"/>
    <dgm:cxn modelId="{1FE950D5-6ECF-894C-8284-3646DF51EBC2}" srcId="{D4DF66E7-EBE4-4FCB-B2F1-F145BB250F45}" destId="{A8CD705A-B0F2-F84C-9B56-7E82859C127C}" srcOrd="3" destOrd="0" parTransId="{3B521DCB-00BE-0947-BFD6-0AB6BD930817}" sibTransId="{0EE33EA0-53CF-6F4B-BBD6-296BE5FA3E0F}"/>
    <dgm:cxn modelId="{06DEF95F-01F0-1046-A139-B47F68C8B491}" type="presOf" srcId="{77B237C9-BCF9-4012-9378-6A399CC82922}" destId="{7B6249DE-91B2-4476-B033-228D8CA34F57}" srcOrd="0" destOrd="0" presId="urn:microsoft.com/office/officeart/2005/8/layout/vList2"/>
    <dgm:cxn modelId="{55AB10A4-F994-914F-BEF9-A7B499B09B2F}" srcId="{931C0321-8EAE-E340-BFE8-C34A72F6BEB3}" destId="{89F6CAF2-82CB-2149-AC26-5A0A2C22F3FB}" srcOrd="0" destOrd="0" parTransId="{EC65CB07-887D-8E41-BE99-672B811C73C0}" sibTransId="{328D6E73-BEAA-A348-99A1-A0D5208108AE}"/>
    <dgm:cxn modelId="{FF74422A-A48E-104F-B835-11F0F039E3D8}" type="presOf" srcId="{D90BC064-3DAA-1B47-B9EF-AE995A63022B}" destId="{59387068-E5E5-40A7-BD79-A71AB1FD8F8A}" srcOrd="0" destOrd="5" presId="urn:microsoft.com/office/officeart/2005/8/layout/vList2"/>
    <dgm:cxn modelId="{7DD7A639-3BC7-47B1-BE24-7729461CD9B3}" srcId="{FF096802-75CC-42A4-B3BB-7AFD5CC696B3}" destId="{D4DF66E7-EBE4-4FCB-B2F1-F145BB250F45}" srcOrd="0" destOrd="0" parTransId="{07EE9848-F775-405E-A8F5-983B63887575}" sibTransId="{BC398C37-6EF3-44E5-8BD7-27511F8A8F15}"/>
    <dgm:cxn modelId="{89C1B38B-9AE3-544C-9515-E2658E606CF8}" type="presOf" srcId="{0FC1619A-2890-49D8-84FC-2D4F4B653AD7}" destId="{59387068-E5E5-40A7-BD79-A71AB1FD8F8A}" srcOrd="0" destOrd="6" presId="urn:microsoft.com/office/officeart/2005/8/layout/vList2"/>
    <dgm:cxn modelId="{BF259919-316E-7742-8012-17A451CC73A2}" type="presOf" srcId="{FF096802-75CC-42A4-B3BB-7AFD5CC696B3}" destId="{C81C40C4-274E-4824-96C0-27221FFF3772}" srcOrd="0" destOrd="0" presId="urn:microsoft.com/office/officeart/2005/8/layout/vList2"/>
    <dgm:cxn modelId="{B36EE88D-2059-5D44-8705-6148D146D017}" type="presOf" srcId="{931C0321-8EAE-E340-BFE8-C34A72F6BEB3}" destId="{310364E1-6B8B-4A30-A9BE-6943DA874963}" srcOrd="0" destOrd="1" presId="urn:microsoft.com/office/officeart/2005/8/layout/vList2"/>
    <dgm:cxn modelId="{3AC72237-013B-4932-8907-4D582D840D42}" srcId="{FF096802-75CC-42A4-B3BB-7AFD5CC696B3}" destId="{77B237C9-BCF9-4012-9378-6A399CC82922}" srcOrd="1" destOrd="0" parTransId="{638E8ADF-F918-49A2-B726-978E41D01952}" sibTransId="{FFF65542-F106-4A31-9BB8-7B94DF83C3B2}"/>
    <dgm:cxn modelId="{27F842C9-5120-1141-A6EB-4476580245CA}" srcId="{D4DF66E7-EBE4-4FCB-B2F1-F145BB250F45}" destId="{D90BC064-3DAA-1B47-B9EF-AE995A63022B}" srcOrd="5" destOrd="0" parTransId="{4BC09C8F-6F4A-1943-9177-51A50487BCD1}" sibTransId="{09ED3071-F005-274B-95E4-F8257E6E27A4}"/>
    <dgm:cxn modelId="{628DF47D-8DFB-D04C-BD88-2A313DB5FFCD}" srcId="{D4DF66E7-EBE4-4FCB-B2F1-F145BB250F45}" destId="{34784971-DA3B-FA43-978D-E05E008AB7F4}" srcOrd="1" destOrd="0" parTransId="{4411B9F8-0F9E-914F-94B2-5CF131344B6A}" sibTransId="{FFC2C100-B15E-B94A-9E0F-2BB54292AAB4}"/>
    <dgm:cxn modelId="{4A9D3CE9-026F-C244-BE89-CE6EB8ED47F7}" type="presOf" srcId="{A8CD705A-B0F2-F84C-9B56-7E82859C127C}" destId="{59387068-E5E5-40A7-BD79-A71AB1FD8F8A}" srcOrd="0" destOrd="3" presId="urn:microsoft.com/office/officeart/2005/8/layout/vList2"/>
    <dgm:cxn modelId="{AC13DCD5-9386-894E-8A07-F32C82EA3295}" type="presOf" srcId="{B4C31242-8C04-4086-BB39-1E7BB686AD64}" destId="{310364E1-6B8B-4A30-A9BE-6943DA874963}" srcOrd="0" destOrd="0" presId="urn:microsoft.com/office/officeart/2005/8/layout/vList2"/>
    <dgm:cxn modelId="{E0087072-2841-42B5-B005-94D0AA8A10DE}" srcId="{77B237C9-BCF9-4012-9378-6A399CC82922}" destId="{B4C31242-8C04-4086-BB39-1E7BB686AD64}" srcOrd="0" destOrd="0" parTransId="{61F4EEE9-1CA0-4B3A-AC6C-6B354B7A91B1}" sibTransId="{CCE68E61-5451-4874-9482-EA1FB2EC4DFE}"/>
    <dgm:cxn modelId="{4BC2BA03-0D30-6F4D-B4F1-20D13399E9A2}" type="presOf" srcId="{CA700047-839A-8C48-A34B-167F9B5E873C}" destId="{59387068-E5E5-40A7-BD79-A71AB1FD8F8A}" srcOrd="0" destOrd="4" presId="urn:microsoft.com/office/officeart/2005/8/layout/vList2"/>
    <dgm:cxn modelId="{ECD2D8D7-CE69-4940-A715-6DDEC8154F2B}" type="presOf" srcId="{34784971-DA3B-FA43-978D-E05E008AB7F4}" destId="{59387068-E5E5-40A7-BD79-A71AB1FD8F8A}" srcOrd="0" destOrd="1" presId="urn:microsoft.com/office/officeart/2005/8/layout/vList2"/>
    <dgm:cxn modelId="{96DBF5F0-0ABD-7347-9B18-4612D178B97F}" srcId="{D4DF66E7-EBE4-4FCB-B2F1-F145BB250F45}" destId="{CA700047-839A-8C48-A34B-167F9B5E873C}" srcOrd="4" destOrd="0" parTransId="{40B22748-B84C-8644-9D82-8D394503265C}" sibTransId="{5ECA74BA-C2D3-A342-AF1E-42AC6BDB0B38}"/>
    <dgm:cxn modelId="{4949DE22-D327-4E7D-9661-BDAEDD68ED24}" srcId="{D4DF66E7-EBE4-4FCB-B2F1-F145BB250F45}" destId="{7ACC4043-A7E9-4B00-8B8E-D65B177C50BA}" srcOrd="0" destOrd="0" parTransId="{3CC94E59-462E-4281-9A8B-4A3ADFCA5098}" sibTransId="{6C796AED-5492-4A86-9043-A6E4DCFF3DF3}"/>
    <dgm:cxn modelId="{F343AD74-42ED-2647-9DC2-E9BBE6884939}" type="presOf" srcId="{7ACC4043-A7E9-4B00-8B8E-D65B177C50BA}" destId="{59387068-E5E5-40A7-BD79-A71AB1FD8F8A}" srcOrd="0" destOrd="0" presId="urn:microsoft.com/office/officeart/2005/8/layout/vList2"/>
    <dgm:cxn modelId="{C8B53DA7-D980-9A4D-AE1A-A75FF71204FD}" srcId="{D4DF66E7-EBE4-4FCB-B2F1-F145BB250F45}" destId="{4477D1BF-DE1D-EC41-9EFD-84BD00A54BE6}" srcOrd="2" destOrd="0" parTransId="{0181F505-6ED5-0545-9727-40F6483B5AC0}" sibTransId="{3281EF88-62F9-E741-94FB-2705BE0021C8}"/>
    <dgm:cxn modelId="{BE88186F-AADF-994F-9054-077D9233DD80}" srcId="{77B237C9-BCF9-4012-9378-6A399CC82922}" destId="{931C0321-8EAE-E340-BFE8-C34A72F6BEB3}" srcOrd="1" destOrd="0" parTransId="{4DE257C3-6D18-304E-8FEA-2F1F59D98560}" sibTransId="{BAD412CA-7C6D-FA4C-B7A2-ABA0CF0AC425}"/>
    <dgm:cxn modelId="{D69A09A0-878F-C04B-ADEE-F77536D304F9}" type="presOf" srcId="{EC349C3F-DC3C-054C-869D-515BE09F4E37}" destId="{310364E1-6B8B-4A30-A9BE-6943DA874963}" srcOrd="0" destOrd="3" presId="urn:microsoft.com/office/officeart/2005/8/layout/vList2"/>
    <dgm:cxn modelId="{04E0D9D3-9C2C-FA4F-9967-E170C1C4505D}" type="presOf" srcId="{D4DF66E7-EBE4-4FCB-B2F1-F145BB250F45}" destId="{43107846-06DC-4487-9002-31CFAA63AF8C}" srcOrd="0" destOrd="0" presId="urn:microsoft.com/office/officeart/2005/8/layout/vList2"/>
    <dgm:cxn modelId="{0092D738-DCA2-BF48-BB6D-8ED0D41AE5D4}" type="presParOf" srcId="{C81C40C4-274E-4824-96C0-27221FFF3772}" destId="{43107846-06DC-4487-9002-31CFAA63AF8C}" srcOrd="0" destOrd="0" presId="urn:microsoft.com/office/officeart/2005/8/layout/vList2"/>
    <dgm:cxn modelId="{F81DA502-85E4-0841-83E0-693D31AE3602}" type="presParOf" srcId="{C81C40C4-274E-4824-96C0-27221FFF3772}" destId="{59387068-E5E5-40A7-BD79-A71AB1FD8F8A}" srcOrd="1" destOrd="0" presId="urn:microsoft.com/office/officeart/2005/8/layout/vList2"/>
    <dgm:cxn modelId="{D1A11F66-0D4B-2B4C-9217-D78BBEB2157F}" type="presParOf" srcId="{C81C40C4-274E-4824-96C0-27221FFF3772}" destId="{7B6249DE-91B2-4476-B033-228D8CA34F57}" srcOrd="2" destOrd="0" presId="urn:microsoft.com/office/officeart/2005/8/layout/vList2"/>
    <dgm:cxn modelId="{2F0286F9-56A0-5F44-88A8-656DF6106C9A}" type="presParOf" srcId="{C81C40C4-274E-4824-96C0-27221FFF3772}" destId="{310364E1-6B8B-4A30-A9BE-6943DA87496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DF9F83-7EEB-4B00-B6D3-0E5AC52E5E05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C62D05-C1EF-4DFA-BDCB-6E66DBC195CD}">
      <dgm:prSet/>
      <dgm:spPr/>
      <dgm:t>
        <a:bodyPr/>
        <a:lstStyle/>
        <a:p>
          <a:pPr rtl="0"/>
          <a:r>
            <a:rPr lang="en-US" b="1" dirty="0" smtClean="0"/>
            <a:t>Full Asset Life Cycle Management:</a:t>
          </a:r>
          <a:endParaRPr lang="en-US" b="1" dirty="0"/>
        </a:p>
      </dgm:t>
    </dgm:pt>
    <dgm:pt modelId="{7ABD17A3-59F2-4D73-B3DE-DEE380AE1023}" type="parTrans" cxnId="{27C5708D-7079-4734-9748-919DC7DCA4D9}">
      <dgm:prSet/>
      <dgm:spPr/>
      <dgm:t>
        <a:bodyPr/>
        <a:lstStyle/>
        <a:p>
          <a:endParaRPr lang="en-US"/>
        </a:p>
      </dgm:t>
    </dgm:pt>
    <dgm:pt modelId="{EE8D0EFF-1189-4899-93E2-893368C482DE}" type="sibTrans" cxnId="{27C5708D-7079-4734-9748-919DC7DCA4D9}">
      <dgm:prSet/>
      <dgm:spPr/>
      <dgm:t>
        <a:bodyPr/>
        <a:lstStyle/>
        <a:p>
          <a:endParaRPr lang="en-US"/>
        </a:p>
      </dgm:t>
    </dgm:pt>
    <dgm:pt modelId="{E9F3B91A-79D9-42D5-A577-2D11807C5C5A}">
      <dgm:prSet/>
      <dgm:spPr/>
      <dgm:t>
        <a:bodyPr/>
        <a:lstStyle/>
        <a:p>
          <a:pPr rtl="0"/>
          <a:r>
            <a:rPr lang="en-US" dirty="0" smtClean="0"/>
            <a:t>Tag to asset association</a:t>
          </a:r>
          <a:endParaRPr lang="en-US" dirty="0"/>
        </a:p>
      </dgm:t>
    </dgm:pt>
    <dgm:pt modelId="{59969707-B7B9-4107-A85E-FD1F91150735}" type="parTrans" cxnId="{915CEAB9-3EBC-4DD9-90C9-639819BEF19B}">
      <dgm:prSet/>
      <dgm:spPr/>
      <dgm:t>
        <a:bodyPr/>
        <a:lstStyle/>
        <a:p>
          <a:endParaRPr lang="en-US"/>
        </a:p>
      </dgm:t>
    </dgm:pt>
    <dgm:pt modelId="{F33932B6-B281-4E9D-877A-737CD4980B9A}" type="sibTrans" cxnId="{915CEAB9-3EBC-4DD9-90C9-639819BEF19B}">
      <dgm:prSet/>
      <dgm:spPr/>
      <dgm:t>
        <a:bodyPr/>
        <a:lstStyle/>
        <a:p>
          <a:endParaRPr lang="en-US"/>
        </a:p>
      </dgm:t>
    </dgm:pt>
    <dgm:pt modelId="{D703E7BA-E3B0-4913-A882-B2EBD71529F6}">
      <dgm:prSet/>
      <dgm:spPr/>
      <dgm:t>
        <a:bodyPr/>
        <a:lstStyle/>
        <a:p>
          <a:pPr rtl="0"/>
          <a:r>
            <a:rPr lang="en-US" dirty="0" smtClean="0"/>
            <a:t>Quick access dashboard views</a:t>
          </a:r>
          <a:endParaRPr lang="en-US" dirty="0"/>
        </a:p>
      </dgm:t>
    </dgm:pt>
    <dgm:pt modelId="{E650A5CC-7739-4BD4-AB90-116BEBD58B76}" type="parTrans" cxnId="{BD64F153-116C-420D-BEF5-ED5650BE3E7C}">
      <dgm:prSet/>
      <dgm:spPr/>
      <dgm:t>
        <a:bodyPr/>
        <a:lstStyle/>
        <a:p>
          <a:endParaRPr lang="en-US"/>
        </a:p>
      </dgm:t>
    </dgm:pt>
    <dgm:pt modelId="{5CA77007-D488-4FC5-B6C0-BF352F978BB1}" type="sibTrans" cxnId="{BD64F153-116C-420D-BEF5-ED5650BE3E7C}">
      <dgm:prSet/>
      <dgm:spPr/>
      <dgm:t>
        <a:bodyPr/>
        <a:lstStyle/>
        <a:p>
          <a:endParaRPr lang="en-US"/>
        </a:p>
      </dgm:t>
    </dgm:pt>
    <dgm:pt modelId="{D98CCA10-19AB-4A7E-A331-42B803D9DC16}">
      <dgm:prSet/>
      <dgm:spPr/>
      <dgm:t>
        <a:bodyPr/>
        <a:lstStyle/>
        <a:p>
          <a:pPr rtl="0"/>
          <a:r>
            <a:rPr lang="en-US" dirty="0" smtClean="0"/>
            <a:t>Asset searching, reporting, and graphing</a:t>
          </a:r>
          <a:endParaRPr lang="en-US" dirty="0"/>
        </a:p>
      </dgm:t>
    </dgm:pt>
    <dgm:pt modelId="{A600E70A-DE51-4432-8A1D-3042856274DF}" type="parTrans" cxnId="{E5EE5B30-B0F4-45B8-A3C6-18B046AF1286}">
      <dgm:prSet/>
      <dgm:spPr/>
      <dgm:t>
        <a:bodyPr/>
        <a:lstStyle/>
        <a:p>
          <a:endParaRPr lang="en-US"/>
        </a:p>
      </dgm:t>
    </dgm:pt>
    <dgm:pt modelId="{95730CC3-85B5-4F83-A3B4-A605F546BBC3}" type="sibTrans" cxnId="{E5EE5B30-B0F4-45B8-A3C6-18B046AF1286}">
      <dgm:prSet/>
      <dgm:spPr/>
      <dgm:t>
        <a:bodyPr/>
        <a:lstStyle/>
        <a:p>
          <a:endParaRPr lang="en-US"/>
        </a:p>
      </dgm:t>
    </dgm:pt>
    <dgm:pt modelId="{05DB6AB0-282C-4DD2-85E7-BDD2BAE33BB7}">
      <dgm:prSet/>
      <dgm:spPr/>
      <dgm:t>
        <a:bodyPr/>
        <a:lstStyle/>
        <a:p>
          <a:pPr rtl="0"/>
          <a:r>
            <a:rPr lang="en-US" dirty="0" smtClean="0"/>
            <a:t>Asset </a:t>
          </a:r>
          <a:r>
            <a:rPr lang="en-US" dirty="0" err="1" smtClean="0"/>
            <a:t>thresholding</a:t>
          </a:r>
          <a:r>
            <a:rPr lang="en-US" dirty="0" smtClean="0"/>
            <a:t> and alerting</a:t>
          </a:r>
          <a:endParaRPr lang="en-US" dirty="0"/>
        </a:p>
      </dgm:t>
    </dgm:pt>
    <dgm:pt modelId="{2C91A2DC-259F-4419-A10A-FA9E989F1DEB}" type="parTrans" cxnId="{BC36B34D-18D7-408D-B3D5-3DA26D99E1F2}">
      <dgm:prSet/>
      <dgm:spPr/>
      <dgm:t>
        <a:bodyPr/>
        <a:lstStyle/>
        <a:p>
          <a:endParaRPr lang="en-US"/>
        </a:p>
      </dgm:t>
    </dgm:pt>
    <dgm:pt modelId="{0D1FFA26-7640-4FDE-AB1C-06BB51FBB537}" type="sibTrans" cxnId="{BC36B34D-18D7-408D-B3D5-3DA26D99E1F2}">
      <dgm:prSet/>
      <dgm:spPr/>
      <dgm:t>
        <a:bodyPr/>
        <a:lstStyle/>
        <a:p>
          <a:endParaRPr lang="en-US"/>
        </a:p>
      </dgm:t>
    </dgm:pt>
    <dgm:pt modelId="{BCDB2C37-2C5B-CF47-B940-EE7D6AA5C804}">
      <dgm:prSet/>
      <dgm:spPr/>
      <dgm:t>
        <a:bodyPr/>
        <a:lstStyle/>
        <a:p>
          <a:pPr rtl="0"/>
          <a:r>
            <a:rPr lang="en-US" b="1" dirty="0" smtClean="0"/>
            <a:t>Enterprise-class Monitoring:</a:t>
          </a:r>
          <a:endParaRPr lang="en-US" dirty="0"/>
        </a:p>
      </dgm:t>
    </dgm:pt>
    <dgm:pt modelId="{FD66E4F3-B383-4942-ADCE-D8B86C6BAE97}" type="parTrans" cxnId="{B2933283-6C94-634A-B4A9-A911D3A09EBD}">
      <dgm:prSet/>
      <dgm:spPr/>
      <dgm:t>
        <a:bodyPr/>
        <a:lstStyle/>
        <a:p>
          <a:endParaRPr lang="en-US"/>
        </a:p>
      </dgm:t>
    </dgm:pt>
    <dgm:pt modelId="{F666FA58-D5A0-5E49-91C0-DDD331A7BA0F}" type="sibTrans" cxnId="{B2933283-6C94-634A-B4A9-A911D3A09EBD}">
      <dgm:prSet/>
      <dgm:spPr/>
      <dgm:t>
        <a:bodyPr/>
        <a:lstStyle/>
        <a:p>
          <a:endParaRPr lang="en-US"/>
        </a:p>
      </dgm:t>
    </dgm:pt>
    <dgm:pt modelId="{F7054851-90C2-0C46-9AF6-D2AF0204B075}">
      <dgm:prSet/>
      <dgm:spPr/>
      <dgm:t>
        <a:bodyPr/>
        <a:lstStyle/>
        <a:p>
          <a:pPr rtl="0"/>
          <a:r>
            <a:rPr lang="en-US" dirty="0" smtClean="0"/>
            <a:t>Integration with all RF Code wire-free sensor tags</a:t>
          </a:r>
          <a:endParaRPr lang="en-US" dirty="0"/>
        </a:p>
      </dgm:t>
    </dgm:pt>
    <dgm:pt modelId="{7FFFE457-BF11-D046-A912-7C81CA17872F}" type="parTrans" cxnId="{1F748E4A-D657-4849-93AE-59D30911F762}">
      <dgm:prSet/>
      <dgm:spPr/>
      <dgm:t>
        <a:bodyPr/>
        <a:lstStyle/>
        <a:p>
          <a:endParaRPr lang="en-US"/>
        </a:p>
      </dgm:t>
    </dgm:pt>
    <dgm:pt modelId="{5AE62F45-1B77-5040-ACAE-476F36F0869F}" type="sibTrans" cxnId="{1F748E4A-D657-4849-93AE-59D30911F762}">
      <dgm:prSet/>
      <dgm:spPr/>
      <dgm:t>
        <a:bodyPr/>
        <a:lstStyle/>
        <a:p>
          <a:endParaRPr lang="en-US"/>
        </a:p>
      </dgm:t>
    </dgm:pt>
    <dgm:pt modelId="{06C9487D-E8C0-0148-8F85-E69096B630EA}">
      <dgm:prSet/>
      <dgm:spPr/>
      <dgm:t>
        <a:bodyPr/>
        <a:lstStyle/>
        <a:p>
          <a:pPr rtl="0"/>
          <a:r>
            <a:rPr lang="en-US" dirty="0" smtClean="0"/>
            <a:t>Ideal for both small and enterprise, multi-site applications</a:t>
          </a:r>
          <a:endParaRPr lang="en-US" dirty="0"/>
        </a:p>
      </dgm:t>
    </dgm:pt>
    <dgm:pt modelId="{86DABA3B-93FC-D943-8941-1F61B3AF338C}" type="parTrans" cxnId="{551D59C0-FF9A-BC43-BE13-8FD1D6C6AB81}">
      <dgm:prSet/>
      <dgm:spPr/>
      <dgm:t>
        <a:bodyPr/>
        <a:lstStyle/>
        <a:p>
          <a:endParaRPr lang="en-US"/>
        </a:p>
      </dgm:t>
    </dgm:pt>
    <dgm:pt modelId="{104F20EB-0945-6E4B-8A6B-1D9FCCCB074C}" type="sibTrans" cxnId="{551D59C0-FF9A-BC43-BE13-8FD1D6C6AB81}">
      <dgm:prSet/>
      <dgm:spPr/>
      <dgm:t>
        <a:bodyPr/>
        <a:lstStyle/>
        <a:p>
          <a:endParaRPr lang="en-US"/>
        </a:p>
      </dgm:t>
    </dgm:pt>
    <dgm:pt modelId="{557EDFA2-58A0-4745-A911-38D3DFF34E40}">
      <dgm:prSet/>
      <dgm:spPr/>
      <dgm:t>
        <a:bodyPr/>
        <a:lstStyle/>
        <a:p>
          <a:pPr rtl="0"/>
          <a:r>
            <a:rPr lang="en-US" dirty="0" smtClean="0"/>
            <a:t>Fully support for RCI  &amp; RTI metrics</a:t>
          </a:r>
          <a:endParaRPr lang="en-US" dirty="0"/>
        </a:p>
      </dgm:t>
    </dgm:pt>
    <dgm:pt modelId="{45ECBC2D-24D1-E945-ABF0-31C4912E58B7}" type="parTrans" cxnId="{758785DE-825D-E84C-AFDE-E6AE1171131B}">
      <dgm:prSet/>
      <dgm:spPr/>
      <dgm:t>
        <a:bodyPr/>
        <a:lstStyle/>
        <a:p>
          <a:endParaRPr lang="en-US"/>
        </a:p>
      </dgm:t>
    </dgm:pt>
    <dgm:pt modelId="{53344174-9C19-2943-9163-B4501379E1D4}" type="sibTrans" cxnId="{758785DE-825D-E84C-AFDE-E6AE1171131B}">
      <dgm:prSet/>
      <dgm:spPr/>
      <dgm:t>
        <a:bodyPr/>
        <a:lstStyle/>
        <a:p>
          <a:endParaRPr lang="en-US"/>
        </a:p>
      </dgm:t>
    </dgm:pt>
    <dgm:pt modelId="{5AF0A01E-6FF6-9942-ACE4-15701B1469E7}">
      <dgm:prSet/>
      <dgm:spPr/>
      <dgm:t>
        <a:bodyPr/>
        <a:lstStyle/>
        <a:p>
          <a:pPr rtl="0"/>
          <a:r>
            <a:rPr lang="en-US" dirty="0" smtClean="0"/>
            <a:t>Integration modules available (IBM, Modbus, </a:t>
          </a:r>
          <a:r>
            <a:rPr lang="en-US" dirty="0" err="1" smtClean="0"/>
            <a:t>Bacnet</a:t>
          </a:r>
          <a:r>
            <a:rPr lang="en-US" dirty="0" smtClean="0"/>
            <a:t>, etc..)</a:t>
          </a:r>
          <a:endParaRPr lang="en-US" dirty="0"/>
        </a:p>
      </dgm:t>
    </dgm:pt>
    <dgm:pt modelId="{C60B9EC8-EA2F-A444-9F92-9D10F0D5DD78}" type="parTrans" cxnId="{9B3540A7-1608-494D-8DE2-DC685D09E116}">
      <dgm:prSet/>
      <dgm:spPr/>
      <dgm:t>
        <a:bodyPr/>
        <a:lstStyle/>
        <a:p>
          <a:endParaRPr lang="en-US"/>
        </a:p>
      </dgm:t>
    </dgm:pt>
    <dgm:pt modelId="{FEBB3FAD-94D6-A04A-BBCD-E4C885E64820}" type="sibTrans" cxnId="{9B3540A7-1608-494D-8DE2-DC685D09E116}">
      <dgm:prSet/>
      <dgm:spPr/>
      <dgm:t>
        <a:bodyPr/>
        <a:lstStyle/>
        <a:p>
          <a:endParaRPr lang="en-US"/>
        </a:p>
      </dgm:t>
    </dgm:pt>
    <dgm:pt modelId="{FD8FABCB-FD21-1C4A-AD8A-3AB27C29FC57}">
      <dgm:prSet/>
      <dgm:spPr/>
      <dgm:t>
        <a:bodyPr/>
        <a:lstStyle/>
        <a:p>
          <a:pPr rtl="0"/>
          <a:r>
            <a:rPr lang="en-US" dirty="0" smtClean="0"/>
            <a:t>Open API available for easy integration</a:t>
          </a:r>
          <a:endParaRPr lang="en-US" dirty="0"/>
        </a:p>
      </dgm:t>
    </dgm:pt>
    <dgm:pt modelId="{3C531EBD-C5D2-354D-A24B-3C8739E560B9}" type="parTrans" cxnId="{A599E6D4-76E9-CD48-888B-01D4E1BD4B05}">
      <dgm:prSet/>
      <dgm:spPr/>
      <dgm:t>
        <a:bodyPr/>
        <a:lstStyle/>
        <a:p>
          <a:endParaRPr lang="en-US"/>
        </a:p>
      </dgm:t>
    </dgm:pt>
    <dgm:pt modelId="{468B06EB-A8D5-4A45-AB11-5A87063F2DF6}" type="sibTrans" cxnId="{A599E6D4-76E9-CD48-888B-01D4E1BD4B05}">
      <dgm:prSet/>
      <dgm:spPr/>
      <dgm:t>
        <a:bodyPr/>
        <a:lstStyle/>
        <a:p>
          <a:endParaRPr lang="en-US"/>
        </a:p>
      </dgm:t>
    </dgm:pt>
    <dgm:pt modelId="{ECC5DE4A-54B5-C64A-9017-45852829D0F5}">
      <dgm:prSet/>
      <dgm:spPr/>
      <dgm:t>
        <a:bodyPr/>
        <a:lstStyle/>
        <a:p>
          <a:pPr rtl="0"/>
          <a:r>
            <a:rPr lang="en-US" b="1" dirty="0" smtClean="0"/>
            <a:t>Table Views, Map Views, Reporting &amp; Graphing:</a:t>
          </a:r>
          <a:endParaRPr lang="en-US" b="1" dirty="0"/>
        </a:p>
      </dgm:t>
    </dgm:pt>
    <dgm:pt modelId="{C784520F-1D21-A447-B28E-751F184C3C40}" type="parTrans" cxnId="{2C9B5FD2-7D70-4C4E-8E47-F55D1B8CB14A}">
      <dgm:prSet/>
      <dgm:spPr/>
      <dgm:t>
        <a:bodyPr/>
        <a:lstStyle/>
        <a:p>
          <a:endParaRPr lang="en-US"/>
        </a:p>
      </dgm:t>
    </dgm:pt>
    <dgm:pt modelId="{CE2735C1-7FEF-A347-8880-7416840D9896}" type="sibTrans" cxnId="{2C9B5FD2-7D70-4C4E-8E47-F55D1B8CB14A}">
      <dgm:prSet/>
      <dgm:spPr/>
      <dgm:t>
        <a:bodyPr/>
        <a:lstStyle/>
        <a:p>
          <a:endParaRPr lang="en-US"/>
        </a:p>
      </dgm:t>
    </dgm:pt>
    <dgm:pt modelId="{1A2E023A-9AB1-D94B-8204-F2798F7FE803}">
      <dgm:prSet/>
      <dgm:spPr/>
      <dgm:t>
        <a:bodyPr/>
        <a:lstStyle/>
        <a:p>
          <a:pPr rtl="0"/>
          <a:r>
            <a:rPr lang="en-US" dirty="0" smtClean="0"/>
            <a:t>Flexible Dashboards</a:t>
          </a:r>
          <a:endParaRPr lang="en-US" dirty="0"/>
        </a:p>
      </dgm:t>
    </dgm:pt>
    <dgm:pt modelId="{246AECD5-0F03-4947-85D0-CD2DADADE8C0}" type="parTrans" cxnId="{49FB5A73-44F6-4B43-8F6E-1105E52254CC}">
      <dgm:prSet/>
      <dgm:spPr/>
      <dgm:t>
        <a:bodyPr/>
        <a:lstStyle/>
        <a:p>
          <a:endParaRPr lang="en-US"/>
        </a:p>
      </dgm:t>
    </dgm:pt>
    <dgm:pt modelId="{B97C8B64-1B77-304C-A49B-A80BE18B9C67}" type="sibTrans" cxnId="{49FB5A73-44F6-4B43-8F6E-1105E52254CC}">
      <dgm:prSet/>
      <dgm:spPr/>
      <dgm:t>
        <a:bodyPr/>
        <a:lstStyle/>
        <a:p>
          <a:endParaRPr lang="en-US"/>
        </a:p>
      </dgm:t>
    </dgm:pt>
    <dgm:pt modelId="{F0A70B0C-E1C4-1A46-885E-DE003760FE2D}">
      <dgm:prSet/>
      <dgm:spPr/>
      <dgm:t>
        <a:bodyPr/>
        <a:lstStyle/>
        <a:p>
          <a:pPr rtl="0"/>
          <a:r>
            <a:rPr lang="en-US" dirty="0" smtClean="0"/>
            <a:t>Live table views</a:t>
          </a:r>
          <a:endParaRPr lang="en-US" dirty="0"/>
        </a:p>
      </dgm:t>
    </dgm:pt>
    <dgm:pt modelId="{67C67DBC-6E24-1443-90AA-8E9AE7C3B8AD}" type="parTrans" cxnId="{CAECC653-91B3-DE44-B9F2-F7083BD2127D}">
      <dgm:prSet/>
      <dgm:spPr/>
      <dgm:t>
        <a:bodyPr/>
        <a:lstStyle/>
        <a:p>
          <a:endParaRPr lang="en-US"/>
        </a:p>
      </dgm:t>
    </dgm:pt>
    <dgm:pt modelId="{D865BA0A-41D5-7048-9541-8485CD608FE7}" type="sibTrans" cxnId="{CAECC653-91B3-DE44-B9F2-F7083BD2127D}">
      <dgm:prSet/>
      <dgm:spPr/>
      <dgm:t>
        <a:bodyPr/>
        <a:lstStyle/>
        <a:p>
          <a:endParaRPr lang="en-US"/>
        </a:p>
      </dgm:t>
    </dgm:pt>
    <dgm:pt modelId="{9965513C-B497-AD43-972E-7AA793D57CF0}">
      <dgm:prSet/>
      <dgm:spPr/>
      <dgm:t>
        <a:bodyPr/>
        <a:lstStyle/>
        <a:p>
          <a:pPr rtl="0"/>
          <a:r>
            <a:rPr lang="en-US" dirty="0" smtClean="0"/>
            <a:t>Interactive map views</a:t>
          </a:r>
          <a:endParaRPr lang="en-US" dirty="0"/>
        </a:p>
      </dgm:t>
    </dgm:pt>
    <dgm:pt modelId="{6E36BD4A-BDCC-6744-BD18-880A429825AE}" type="parTrans" cxnId="{568D4ACE-254F-B944-9CEB-DCC234126938}">
      <dgm:prSet/>
      <dgm:spPr/>
      <dgm:t>
        <a:bodyPr/>
        <a:lstStyle/>
        <a:p>
          <a:endParaRPr lang="en-US"/>
        </a:p>
      </dgm:t>
    </dgm:pt>
    <dgm:pt modelId="{69FB231A-5ABF-C745-83A7-32B6F76A79E9}" type="sibTrans" cxnId="{568D4ACE-254F-B944-9CEB-DCC234126938}">
      <dgm:prSet/>
      <dgm:spPr/>
      <dgm:t>
        <a:bodyPr/>
        <a:lstStyle/>
        <a:p>
          <a:endParaRPr lang="en-US"/>
        </a:p>
      </dgm:t>
    </dgm:pt>
    <dgm:pt modelId="{6F403437-C20B-AB49-A689-E0F73D59E2D2}">
      <dgm:prSet/>
      <dgm:spPr/>
      <dgm:t>
        <a:bodyPr/>
        <a:lstStyle/>
        <a:p>
          <a:pPr rtl="0"/>
          <a:r>
            <a:rPr lang="en-US" i="0" dirty="0" smtClean="0"/>
            <a:t>Scheduled &amp; Interactive reporting &amp; graphing</a:t>
          </a:r>
          <a:endParaRPr lang="en-US" dirty="0"/>
        </a:p>
      </dgm:t>
    </dgm:pt>
    <dgm:pt modelId="{D09C0AAC-E978-A742-ACEE-34022A4C3A61}" type="parTrans" cxnId="{EFAFC9B4-2A75-0940-8756-A526E3F71A14}">
      <dgm:prSet/>
      <dgm:spPr/>
      <dgm:t>
        <a:bodyPr/>
        <a:lstStyle/>
        <a:p>
          <a:endParaRPr lang="en-US"/>
        </a:p>
      </dgm:t>
    </dgm:pt>
    <dgm:pt modelId="{DC2E9871-2FFC-8442-A133-20749B353466}" type="sibTrans" cxnId="{EFAFC9B4-2A75-0940-8756-A526E3F71A14}">
      <dgm:prSet/>
      <dgm:spPr/>
      <dgm:t>
        <a:bodyPr/>
        <a:lstStyle/>
        <a:p>
          <a:endParaRPr lang="en-US"/>
        </a:p>
      </dgm:t>
    </dgm:pt>
    <dgm:pt modelId="{09C09973-0BFE-2A4A-BDA5-C950996168D3}">
      <dgm:prSet/>
      <dgm:spPr/>
      <dgm:t>
        <a:bodyPr/>
        <a:lstStyle/>
        <a:p>
          <a:pPr rtl="0"/>
          <a:r>
            <a:rPr lang="en-US" i="0" dirty="0" smtClean="0"/>
            <a:t>Easily export all data in multiple formats</a:t>
          </a:r>
          <a:endParaRPr lang="en-US" dirty="0"/>
        </a:p>
      </dgm:t>
    </dgm:pt>
    <dgm:pt modelId="{C702B543-2C7B-0E44-AEDC-8BAB367816A3}" type="parTrans" cxnId="{4F120C3C-9B89-8145-A975-1CC63E5E7A3D}">
      <dgm:prSet/>
      <dgm:spPr/>
      <dgm:t>
        <a:bodyPr/>
        <a:lstStyle/>
        <a:p>
          <a:endParaRPr lang="en-US"/>
        </a:p>
      </dgm:t>
    </dgm:pt>
    <dgm:pt modelId="{39953AD3-A518-CA4E-BD05-9E0D5BC77997}" type="sibTrans" cxnId="{4F120C3C-9B89-8145-A975-1CC63E5E7A3D}">
      <dgm:prSet/>
      <dgm:spPr/>
      <dgm:t>
        <a:bodyPr/>
        <a:lstStyle/>
        <a:p>
          <a:endParaRPr lang="en-US"/>
        </a:p>
      </dgm:t>
    </dgm:pt>
    <dgm:pt modelId="{D591BBAB-C6DA-1843-BC4D-A7193CB23676}">
      <dgm:prSet/>
      <dgm:spPr/>
      <dgm:t>
        <a:bodyPr/>
        <a:lstStyle/>
        <a:p>
          <a:pPr rtl="0"/>
          <a:r>
            <a:rPr lang="en-US" b="1" i="1" dirty="0" smtClean="0"/>
            <a:t>Advanced Thresholds &amp; Alerting:</a:t>
          </a:r>
          <a:endParaRPr lang="en-US" b="1" dirty="0"/>
        </a:p>
      </dgm:t>
    </dgm:pt>
    <dgm:pt modelId="{4042C07F-E43A-4A4A-9393-573D5EF17BF2}" type="parTrans" cxnId="{53B98543-5B17-BC4B-9E1D-5FAFC7DC3364}">
      <dgm:prSet/>
      <dgm:spPr/>
      <dgm:t>
        <a:bodyPr/>
        <a:lstStyle/>
        <a:p>
          <a:endParaRPr lang="en-US"/>
        </a:p>
      </dgm:t>
    </dgm:pt>
    <dgm:pt modelId="{07B7CBBA-EC97-5146-90BA-1673E50476E5}" type="sibTrans" cxnId="{53B98543-5B17-BC4B-9E1D-5FAFC7DC3364}">
      <dgm:prSet/>
      <dgm:spPr/>
      <dgm:t>
        <a:bodyPr/>
        <a:lstStyle/>
        <a:p>
          <a:endParaRPr lang="en-US"/>
        </a:p>
      </dgm:t>
    </dgm:pt>
    <dgm:pt modelId="{BDD2F972-7512-0141-9EB1-2551B2C986BB}">
      <dgm:prSet/>
      <dgm:spPr/>
      <dgm:t>
        <a:bodyPr/>
        <a:lstStyle/>
        <a:p>
          <a:pPr rtl="0"/>
          <a:r>
            <a:rPr lang="en-US" i="0" dirty="0" smtClean="0"/>
            <a:t>Policy based thresholding &amp; thresholding for time</a:t>
          </a:r>
          <a:endParaRPr lang="en-US" dirty="0"/>
        </a:p>
      </dgm:t>
    </dgm:pt>
    <dgm:pt modelId="{C9C9403C-6111-B44B-8596-0472DC9ED88C}" type="parTrans" cxnId="{A9DD251C-69CA-B140-91EC-4D144DD71B46}">
      <dgm:prSet/>
      <dgm:spPr/>
      <dgm:t>
        <a:bodyPr/>
        <a:lstStyle/>
        <a:p>
          <a:endParaRPr lang="en-US"/>
        </a:p>
      </dgm:t>
    </dgm:pt>
    <dgm:pt modelId="{95EB33A3-2312-424D-A2CB-231B11E927A8}" type="sibTrans" cxnId="{A9DD251C-69CA-B140-91EC-4D144DD71B46}">
      <dgm:prSet/>
      <dgm:spPr/>
      <dgm:t>
        <a:bodyPr/>
        <a:lstStyle/>
        <a:p>
          <a:endParaRPr lang="en-US"/>
        </a:p>
      </dgm:t>
    </dgm:pt>
    <dgm:pt modelId="{9C0CCF5F-5AA8-4248-AC62-22FC5372E2B6}">
      <dgm:prSet/>
      <dgm:spPr/>
      <dgm:t>
        <a:bodyPr/>
        <a:lstStyle/>
        <a:p>
          <a:pPr rtl="0"/>
          <a:r>
            <a:rPr lang="en-US" i="0" dirty="0" smtClean="0"/>
            <a:t>Centrally configured thresholds simply administration</a:t>
          </a:r>
          <a:endParaRPr lang="en-US" dirty="0"/>
        </a:p>
      </dgm:t>
    </dgm:pt>
    <dgm:pt modelId="{7F99CB71-A617-F04C-8659-520E97CB663B}" type="parTrans" cxnId="{E9A21F01-2A28-DF4D-9E81-404F2A330B8B}">
      <dgm:prSet/>
      <dgm:spPr/>
      <dgm:t>
        <a:bodyPr/>
        <a:lstStyle/>
        <a:p>
          <a:endParaRPr lang="en-US"/>
        </a:p>
      </dgm:t>
    </dgm:pt>
    <dgm:pt modelId="{C202EBEE-98B4-264C-AA5D-486D8F3B0189}" type="sibTrans" cxnId="{E9A21F01-2A28-DF4D-9E81-404F2A330B8B}">
      <dgm:prSet/>
      <dgm:spPr/>
      <dgm:t>
        <a:bodyPr/>
        <a:lstStyle/>
        <a:p>
          <a:endParaRPr lang="en-US"/>
        </a:p>
      </dgm:t>
    </dgm:pt>
    <dgm:pt modelId="{6B8C6323-CC5E-F74C-A79C-44F9DFB6D75E}">
      <dgm:prSet/>
      <dgm:spPr/>
      <dgm:t>
        <a:bodyPr/>
        <a:lstStyle/>
        <a:p>
          <a:pPr rtl="0"/>
          <a:r>
            <a:rPr lang="en-US" i="0" dirty="0" smtClean="0"/>
            <a:t>Five levels of alert severity</a:t>
          </a:r>
          <a:endParaRPr lang="en-US" dirty="0"/>
        </a:p>
      </dgm:t>
    </dgm:pt>
    <dgm:pt modelId="{C52F6D8F-EC2B-0C46-80E0-E84443D5524B}" type="parTrans" cxnId="{3B8F78E2-DA1C-1348-A5D0-4FFEDA801898}">
      <dgm:prSet/>
      <dgm:spPr/>
      <dgm:t>
        <a:bodyPr/>
        <a:lstStyle/>
        <a:p>
          <a:endParaRPr lang="en-US"/>
        </a:p>
      </dgm:t>
    </dgm:pt>
    <dgm:pt modelId="{F88EBED0-D7D7-594E-8755-72A6B0D1C0D6}" type="sibTrans" cxnId="{3B8F78E2-DA1C-1348-A5D0-4FFEDA801898}">
      <dgm:prSet/>
      <dgm:spPr/>
      <dgm:t>
        <a:bodyPr/>
        <a:lstStyle/>
        <a:p>
          <a:endParaRPr lang="en-US"/>
        </a:p>
      </dgm:t>
    </dgm:pt>
    <dgm:pt modelId="{7D8EA243-1203-4E43-9B8C-D12E0C6AF2E4}">
      <dgm:prSet/>
      <dgm:spPr/>
      <dgm:t>
        <a:bodyPr/>
        <a:lstStyle/>
        <a:p>
          <a:pPr rtl="0"/>
          <a:r>
            <a:rPr lang="en-US" i="0" dirty="0" smtClean="0"/>
            <a:t>Alert actions include email, SNMP traps, HTTP post, etc..</a:t>
          </a:r>
          <a:endParaRPr lang="en-US" dirty="0"/>
        </a:p>
      </dgm:t>
    </dgm:pt>
    <dgm:pt modelId="{0B04FD01-3052-BC41-8DE8-C41123DEEA80}" type="parTrans" cxnId="{A6DB3952-1629-8849-9A16-72E973ADCFB3}">
      <dgm:prSet/>
      <dgm:spPr/>
      <dgm:t>
        <a:bodyPr/>
        <a:lstStyle/>
        <a:p>
          <a:endParaRPr lang="en-US"/>
        </a:p>
      </dgm:t>
    </dgm:pt>
    <dgm:pt modelId="{F42A398B-504A-FC4E-99BB-8A30F9DF5F0B}" type="sibTrans" cxnId="{A6DB3952-1629-8849-9A16-72E973ADCFB3}">
      <dgm:prSet/>
      <dgm:spPr/>
      <dgm:t>
        <a:bodyPr/>
        <a:lstStyle/>
        <a:p>
          <a:endParaRPr lang="en-US"/>
        </a:p>
      </dgm:t>
    </dgm:pt>
    <dgm:pt modelId="{25F155D3-38F3-E94F-AC91-FDCB831E9F3A}">
      <dgm:prSet/>
      <dgm:spPr/>
      <dgm:t>
        <a:bodyPr/>
        <a:lstStyle/>
        <a:p>
          <a:pPr rtl="0"/>
          <a:r>
            <a:rPr lang="en-US" dirty="0" smtClean="0"/>
            <a:t>Customizable asset database &amp; schema</a:t>
          </a:r>
          <a:endParaRPr lang="en-US" dirty="0"/>
        </a:p>
      </dgm:t>
    </dgm:pt>
    <dgm:pt modelId="{CA86A91B-E795-E04B-96E6-46C1AA898B61}" type="parTrans" cxnId="{5B4896CA-1573-154E-96F7-FAAC3B61B063}">
      <dgm:prSet/>
      <dgm:spPr/>
      <dgm:t>
        <a:bodyPr/>
        <a:lstStyle/>
        <a:p>
          <a:endParaRPr lang="en-US"/>
        </a:p>
      </dgm:t>
    </dgm:pt>
    <dgm:pt modelId="{B8CF7A5D-7815-2C48-AA6A-073C6EC45971}" type="sibTrans" cxnId="{5B4896CA-1573-154E-96F7-FAAC3B61B063}">
      <dgm:prSet/>
      <dgm:spPr/>
      <dgm:t>
        <a:bodyPr/>
        <a:lstStyle/>
        <a:p>
          <a:endParaRPr lang="en-US"/>
        </a:p>
      </dgm:t>
    </dgm:pt>
    <dgm:pt modelId="{10D1207D-7AF8-4FDE-9A8E-8A876DACA1A6}" type="pres">
      <dgm:prSet presAssocID="{D5DF9F83-7EEB-4B00-B6D3-0E5AC52E5E0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811CCF-0869-4287-93CF-3A09F2CE7567}" type="pres">
      <dgm:prSet presAssocID="{A9C62D05-C1EF-4DFA-BDCB-6E66DBC195CD}" presName="comp" presStyleCnt="0"/>
      <dgm:spPr/>
      <dgm:t>
        <a:bodyPr/>
        <a:lstStyle/>
        <a:p>
          <a:endParaRPr lang="en-US"/>
        </a:p>
      </dgm:t>
    </dgm:pt>
    <dgm:pt modelId="{26C6EE6F-0AA6-4F1B-968D-571966941354}" type="pres">
      <dgm:prSet presAssocID="{A9C62D05-C1EF-4DFA-BDCB-6E66DBC195CD}" presName="box" presStyleLbl="node1" presStyleIdx="0" presStyleCnt="4"/>
      <dgm:spPr/>
      <dgm:t>
        <a:bodyPr/>
        <a:lstStyle/>
        <a:p>
          <a:endParaRPr lang="en-US"/>
        </a:p>
      </dgm:t>
    </dgm:pt>
    <dgm:pt modelId="{0C264F27-05D8-4696-AB2B-FD45EBD6082B}" type="pres">
      <dgm:prSet presAssocID="{A9C62D05-C1EF-4DFA-BDCB-6E66DBC195CD}" presName="img" presStyleLbl="fgImgPlace1" presStyleIdx="0" presStyleCnt="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9D425E0-2B9A-49C6-99DA-3965CE070189}" type="pres">
      <dgm:prSet presAssocID="{A9C62D05-C1EF-4DFA-BDCB-6E66DBC195CD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F2BA14-C1B6-4238-B34D-CC0FD050703C}" type="pres">
      <dgm:prSet presAssocID="{EE8D0EFF-1189-4899-93E2-893368C482DE}" presName="spacer" presStyleCnt="0"/>
      <dgm:spPr/>
      <dgm:t>
        <a:bodyPr/>
        <a:lstStyle/>
        <a:p>
          <a:endParaRPr lang="en-US"/>
        </a:p>
      </dgm:t>
    </dgm:pt>
    <dgm:pt modelId="{C2B21B8E-741F-914C-BCBE-803D491B316C}" type="pres">
      <dgm:prSet presAssocID="{BCDB2C37-2C5B-CF47-B940-EE7D6AA5C804}" presName="comp" presStyleCnt="0"/>
      <dgm:spPr/>
    </dgm:pt>
    <dgm:pt modelId="{69C15B9B-F924-DC45-B1DE-57D64953A00D}" type="pres">
      <dgm:prSet presAssocID="{BCDB2C37-2C5B-CF47-B940-EE7D6AA5C804}" presName="box" presStyleLbl="node1" presStyleIdx="1" presStyleCnt="4" custLinFactNeighborY="0"/>
      <dgm:spPr/>
      <dgm:t>
        <a:bodyPr/>
        <a:lstStyle/>
        <a:p>
          <a:endParaRPr lang="en-US"/>
        </a:p>
      </dgm:t>
    </dgm:pt>
    <dgm:pt modelId="{F947681B-A230-9E43-8824-85FF4EBF276D}" type="pres">
      <dgm:prSet presAssocID="{BCDB2C37-2C5B-CF47-B940-EE7D6AA5C804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D78DABD-52E6-704B-B7EC-7C97C370EB65}" type="pres">
      <dgm:prSet presAssocID="{BCDB2C37-2C5B-CF47-B940-EE7D6AA5C804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CD71B6-1348-2141-9787-B0F9956B08DD}" type="pres">
      <dgm:prSet presAssocID="{F666FA58-D5A0-5E49-91C0-DDD331A7BA0F}" presName="spacer" presStyleCnt="0"/>
      <dgm:spPr/>
    </dgm:pt>
    <dgm:pt modelId="{6F4A3DD8-CB09-B14D-BE8B-4416513DA409}" type="pres">
      <dgm:prSet presAssocID="{ECC5DE4A-54B5-C64A-9017-45852829D0F5}" presName="comp" presStyleCnt="0"/>
      <dgm:spPr/>
    </dgm:pt>
    <dgm:pt modelId="{F835ED91-6610-CE4D-B1DD-06774F8FB633}" type="pres">
      <dgm:prSet presAssocID="{ECC5DE4A-54B5-C64A-9017-45852829D0F5}" presName="box" presStyleLbl="node1" presStyleIdx="2" presStyleCnt="4"/>
      <dgm:spPr/>
      <dgm:t>
        <a:bodyPr/>
        <a:lstStyle/>
        <a:p>
          <a:endParaRPr lang="en-US"/>
        </a:p>
      </dgm:t>
    </dgm:pt>
    <dgm:pt modelId="{5A9D95AD-3CBA-EC4E-B9CC-C3B9B62E2AC5}" type="pres">
      <dgm:prSet presAssocID="{ECC5DE4A-54B5-C64A-9017-45852829D0F5}" presName="img" presStyleLbl="fgImgPlace1" presStyleIdx="2" presStyleCnt="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50032B6-CAC4-734F-B45D-A7F069FF5615}" type="pres">
      <dgm:prSet presAssocID="{ECC5DE4A-54B5-C64A-9017-45852829D0F5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1A3ED2-40D6-FC45-BBE0-1A67C8D351A7}" type="pres">
      <dgm:prSet presAssocID="{CE2735C1-7FEF-A347-8880-7416840D9896}" presName="spacer" presStyleCnt="0"/>
      <dgm:spPr/>
    </dgm:pt>
    <dgm:pt modelId="{994AE3BA-E352-604C-8DE9-56BC4410B79F}" type="pres">
      <dgm:prSet presAssocID="{D591BBAB-C6DA-1843-BC4D-A7193CB23676}" presName="comp" presStyleCnt="0"/>
      <dgm:spPr/>
    </dgm:pt>
    <dgm:pt modelId="{CA875B52-6BAC-3640-869E-5252B4E8D26E}" type="pres">
      <dgm:prSet presAssocID="{D591BBAB-C6DA-1843-BC4D-A7193CB23676}" presName="box" presStyleLbl="node1" presStyleIdx="3" presStyleCnt="4"/>
      <dgm:spPr/>
      <dgm:t>
        <a:bodyPr/>
        <a:lstStyle/>
        <a:p>
          <a:endParaRPr lang="en-US"/>
        </a:p>
      </dgm:t>
    </dgm:pt>
    <dgm:pt modelId="{751D9DE2-83D0-A843-8C19-14851443AE23}" type="pres">
      <dgm:prSet presAssocID="{D591BBAB-C6DA-1843-BC4D-A7193CB23676}" presName="img" presStyleLbl="fgImgPlace1" presStyleIdx="3" presStyleCnt="4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165F947-1548-344C-B0B9-AF1E55631594}" type="pres">
      <dgm:prSet presAssocID="{D591BBAB-C6DA-1843-BC4D-A7193CB23676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CFD8C0-6BE6-B842-A7DB-FE1788AC7456}" type="presOf" srcId="{A9C62D05-C1EF-4DFA-BDCB-6E66DBC195CD}" destId="{59D425E0-2B9A-49C6-99DA-3965CE070189}" srcOrd="1" destOrd="0" presId="urn:microsoft.com/office/officeart/2005/8/layout/vList4#1"/>
    <dgm:cxn modelId="{758785DE-825D-E84C-AFDE-E6AE1171131B}" srcId="{BCDB2C37-2C5B-CF47-B940-EE7D6AA5C804}" destId="{557EDFA2-58A0-4745-A911-38D3DFF34E40}" srcOrd="2" destOrd="0" parTransId="{45ECBC2D-24D1-E945-ABF0-31C4912E58B7}" sibTransId="{53344174-9C19-2943-9163-B4501379E1D4}"/>
    <dgm:cxn modelId="{E5EE5B30-B0F4-45B8-A3C6-18B046AF1286}" srcId="{A9C62D05-C1EF-4DFA-BDCB-6E66DBC195CD}" destId="{D98CCA10-19AB-4A7E-A331-42B803D9DC16}" srcOrd="2" destOrd="0" parTransId="{A600E70A-DE51-4432-8A1D-3042856274DF}" sibTransId="{95730CC3-85B5-4F83-A3B4-A605F546BBC3}"/>
    <dgm:cxn modelId="{6DDE9128-B368-3B49-B859-5C604B6E5FEA}" type="presOf" srcId="{BDD2F972-7512-0141-9EB1-2551B2C986BB}" destId="{CA875B52-6BAC-3640-869E-5252B4E8D26E}" srcOrd="0" destOrd="1" presId="urn:microsoft.com/office/officeart/2005/8/layout/vList4#1"/>
    <dgm:cxn modelId="{A10AF5C0-3A32-1A48-9D5B-F3458EAD801E}" type="presOf" srcId="{557EDFA2-58A0-4745-A911-38D3DFF34E40}" destId="{69C15B9B-F924-DC45-B1DE-57D64953A00D}" srcOrd="0" destOrd="3" presId="urn:microsoft.com/office/officeart/2005/8/layout/vList4#1"/>
    <dgm:cxn modelId="{27C5708D-7079-4734-9748-919DC7DCA4D9}" srcId="{D5DF9F83-7EEB-4B00-B6D3-0E5AC52E5E05}" destId="{A9C62D05-C1EF-4DFA-BDCB-6E66DBC195CD}" srcOrd="0" destOrd="0" parTransId="{7ABD17A3-59F2-4D73-B3DE-DEE380AE1023}" sibTransId="{EE8D0EFF-1189-4899-93E2-893368C482DE}"/>
    <dgm:cxn modelId="{7EAAE338-F1CE-6F4F-BEB8-CEEA0AC5E590}" type="presOf" srcId="{25F155D3-38F3-E94F-AC91-FDCB831E9F3A}" destId="{26C6EE6F-0AA6-4F1B-968D-571966941354}" srcOrd="0" destOrd="5" presId="urn:microsoft.com/office/officeart/2005/8/layout/vList4#1"/>
    <dgm:cxn modelId="{2553067D-EB45-5F46-A84D-FF5244607728}" type="presOf" srcId="{F0A70B0C-E1C4-1A46-885E-DE003760FE2D}" destId="{F835ED91-6610-CE4D-B1DD-06774F8FB633}" srcOrd="0" destOrd="2" presId="urn:microsoft.com/office/officeart/2005/8/layout/vList4#1"/>
    <dgm:cxn modelId="{2A0D52F6-F8AA-3241-B277-6D10B01326E3}" type="presOf" srcId="{F7054851-90C2-0C46-9AF6-D2AF0204B075}" destId="{69C15B9B-F924-DC45-B1DE-57D64953A00D}" srcOrd="0" destOrd="1" presId="urn:microsoft.com/office/officeart/2005/8/layout/vList4#1"/>
    <dgm:cxn modelId="{F900279A-4E35-094D-9FFC-7CE26023DA72}" type="presOf" srcId="{9965513C-B497-AD43-972E-7AA793D57CF0}" destId="{050032B6-CAC4-734F-B45D-A7F069FF5615}" srcOrd="1" destOrd="3" presId="urn:microsoft.com/office/officeart/2005/8/layout/vList4#1"/>
    <dgm:cxn modelId="{5B4896CA-1573-154E-96F7-FAAC3B61B063}" srcId="{A9C62D05-C1EF-4DFA-BDCB-6E66DBC195CD}" destId="{25F155D3-38F3-E94F-AC91-FDCB831E9F3A}" srcOrd="4" destOrd="0" parTransId="{CA86A91B-E795-E04B-96E6-46C1AA898B61}" sibTransId="{B8CF7A5D-7815-2C48-AA6A-073C6EC45971}"/>
    <dgm:cxn modelId="{9B3540A7-1608-494D-8DE2-DC685D09E116}" srcId="{BCDB2C37-2C5B-CF47-B940-EE7D6AA5C804}" destId="{5AF0A01E-6FF6-9942-ACE4-15701B1469E7}" srcOrd="3" destOrd="0" parTransId="{C60B9EC8-EA2F-A444-9F92-9D10F0D5DD78}" sibTransId="{FEBB3FAD-94D6-A04A-BBCD-E4C885E64820}"/>
    <dgm:cxn modelId="{02563D45-22A9-3848-A93B-B606E9B85502}" type="presOf" srcId="{ECC5DE4A-54B5-C64A-9017-45852829D0F5}" destId="{F835ED91-6610-CE4D-B1DD-06774F8FB633}" srcOrd="0" destOrd="0" presId="urn:microsoft.com/office/officeart/2005/8/layout/vList4#1"/>
    <dgm:cxn modelId="{1BA4B30F-AE4F-7D45-934E-21F840724E73}" type="presOf" srcId="{E9F3B91A-79D9-42D5-A577-2D11807C5C5A}" destId="{59D425E0-2B9A-49C6-99DA-3965CE070189}" srcOrd="1" destOrd="1" presId="urn:microsoft.com/office/officeart/2005/8/layout/vList4#1"/>
    <dgm:cxn modelId="{7B7FDD7E-0223-3E46-B711-12AFCF8C8906}" type="presOf" srcId="{BCDB2C37-2C5B-CF47-B940-EE7D6AA5C804}" destId="{7D78DABD-52E6-704B-B7EC-7C97C370EB65}" srcOrd="1" destOrd="0" presId="urn:microsoft.com/office/officeart/2005/8/layout/vList4#1"/>
    <dgm:cxn modelId="{164343F9-0A6C-5841-A409-D591AFDFA4D5}" type="presOf" srcId="{D703E7BA-E3B0-4913-A882-B2EBD71529F6}" destId="{59D425E0-2B9A-49C6-99DA-3965CE070189}" srcOrd="1" destOrd="2" presId="urn:microsoft.com/office/officeart/2005/8/layout/vList4#1"/>
    <dgm:cxn modelId="{CAECC653-91B3-DE44-B9F2-F7083BD2127D}" srcId="{ECC5DE4A-54B5-C64A-9017-45852829D0F5}" destId="{F0A70B0C-E1C4-1A46-885E-DE003760FE2D}" srcOrd="1" destOrd="0" parTransId="{67C67DBC-6E24-1443-90AA-8E9AE7C3B8AD}" sibTransId="{D865BA0A-41D5-7048-9541-8485CD608FE7}"/>
    <dgm:cxn modelId="{1958D115-7FFA-5743-9417-DCAF0343EBCE}" type="presOf" srcId="{6F403437-C20B-AB49-A689-E0F73D59E2D2}" destId="{050032B6-CAC4-734F-B45D-A7F069FF5615}" srcOrd="1" destOrd="4" presId="urn:microsoft.com/office/officeart/2005/8/layout/vList4#1"/>
    <dgm:cxn modelId="{19D652C3-FFE0-5045-A8C1-4D64729CD5AE}" type="presOf" srcId="{D591BBAB-C6DA-1843-BC4D-A7193CB23676}" destId="{5165F947-1548-344C-B0B9-AF1E55631594}" srcOrd="1" destOrd="0" presId="urn:microsoft.com/office/officeart/2005/8/layout/vList4#1"/>
    <dgm:cxn modelId="{B83ACAE7-9651-1643-9825-1126FAC5BFDD}" type="presOf" srcId="{09C09973-0BFE-2A4A-BDA5-C950996168D3}" destId="{050032B6-CAC4-734F-B45D-A7F069FF5615}" srcOrd="1" destOrd="5" presId="urn:microsoft.com/office/officeart/2005/8/layout/vList4#1"/>
    <dgm:cxn modelId="{26C56B64-483A-2D42-8530-B49CB4A4417B}" type="presOf" srcId="{BDD2F972-7512-0141-9EB1-2551B2C986BB}" destId="{5165F947-1548-344C-B0B9-AF1E55631594}" srcOrd="1" destOrd="1" presId="urn:microsoft.com/office/officeart/2005/8/layout/vList4#1"/>
    <dgm:cxn modelId="{F25AE28F-73AC-E946-ADE2-FF7E430C92FA}" type="presOf" srcId="{A9C62D05-C1EF-4DFA-BDCB-6E66DBC195CD}" destId="{26C6EE6F-0AA6-4F1B-968D-571966941354}" srcOrd="0" destOrd="0" presId="urn:microsoft.com/office/officeart/2005/8/layout/vList4#1"/>
    <dgm:cxn modelId="{03EC60B8-07CE-994E-B6EF-2785F1164FD1}" type="presOf" srcId="{9C0CCF5F-5AA8-4248-AC62-22FC5372E2B6}" destId="{CA875B52-6BAC-3640-869E-5252B4E8D26E}" srcOrd="0" destOrd="2" presId="urn:microsoft.com/office/officeart/2005/8/layout/vList4#1"/>
    <dgm:cxn modelId="{49FB5A73-44F6-4B43-8F6E-1105E52254CC}" srcId="{ECC5DE4A-54B5-C64A-9017-45852829D0F5}" destId="{1A2E023A-9AB1-D94B-8204-F2798F7FE803}" srcOrd="0" destOrd="0" parTransId="{246AECD5-0F03-4947-85D0-CD2DADADE8C0}" sibTransId="{B97C8B64-1B77-304C-A49B-A80BE18B9C67}"/>
    <dgm:cxn modelId="{2C6F7D21-00BE-1940-8039-580DF853ADA4}" type="presOf" srcId="{06C9487D-E8C0-0148-8F85-E69096B630EA}" destId="{7D78DABD-52E6-704B-B7EC-7C97C370EB65}" srcOrd="1" destOrd="2" presId="urn:microsoft.com/office/officeart/2005/8/layout/vList4#1"/>
    <dgm:cxn modelId="{EA37593A-286A-A84F-B193-9E9EEF09F1CE}" type="presOf" srcId="{F0A70B0C-E1C4-1A46-885E-DE003760FE2D}" destId="{050032B6-CAC4-734F-B45D-A7F069FF5615}" srcOrd="1" destOrd="2" presId="urn:microsoft.com/office/officeart/2005/8/layout/vList4#1"/>
    <dgm:cxn modelId="{F9633B53-3D65-7445-9252-1BF99769CF9F}" type="presOf" srcId="{05DB6AB0-282C-4DD2-85E7-BDD2BAE33BB7}" destId="{26C6EE6F-0AA6-4F1B-968D-571966941354}" srcOrd="0" destOrd="4" presId="urn:microsoft.com/office/officeart/2005/8/layout/vList4#1"/>
    <dgm:cxn modelId="{E03EA383-BE0D-964D-A8F8-D794493B8E9F}" type="presOf" srcId="{6B8C6323-CC5E-F74C-A79C-44F9DFB6D75E}" destId="{CA875B52-6BAC-3640-869E-5252B4E8D26E}" srcOrd="0" destOrd="3" presId="urn:microsoft.com/office/officeart/2005/8/layout/vList4#1"/>
    <dgm:cxn modelId="{A05ED9C1-15CD-014B-BF39-2DE1A3D6C26D}" type="presOf" srcId="{7D8EA243-1203-4E43-9B8C-D12E0C6AF2E4}" destId="{5165F947-1548-344C-B0B9-AF1E55631594}" srcOrd="1" destOrd="4" presId="urn:microsoft.com/office/officeart/2005/8/layout/vList4#1"/>
    <dgm:cxn modelId="{A599E6D4-76E9-CD48-888B-01D4E1BD4B05}" srcId="{BCDB2C37-2C5B-CF47-B940-EE7D6AA5C804}" destId="{FD8FABCB-FD21-1C4A-AD8A-3AB27C29FC57}" srcOrd="4" destOrd="0" parTransId="{3C531EBD-C5D2-354D-A24B-3C8739E560B9}" sibTransId="{468B06EB-A8D5-4A45-AB11-5A87063F2DF6}"/>
    <dgm:cxn modelId="{B18706B9-FE10-854D-AA65-EF036098094C}" type="presOf" srcId="{BCDB2C37-2C5B-CF47-B940-EE7D6AA5C804}" destId="{69C15B9B-F924-DC45-B1DE-57D64953A00D}" srcOrd="0" destOrd="0" presId="urn:microsoft.com/office/officeart/2005/8/layout/vList4#1"/>
    <dgm:cxn modelId="{B2933283-6C94-634A-B4A9-A911D3A09EBD}" srcId="{D5DF9F83-7EEB-4B00-B6D3-0E5AC52E5E05}" destId="{BCDB2C37-2C5B-CF47-B940-EE7D6AA5C804}" srcOrd="1" destOrd="0" parTransId="{FD66E4F3-B383-4942-ADCE-D8B86C6BAE97}" sibTransId="{F666FA58-D5A0-5E49-91C0-DDD331A7BA0F}"/>
    <dgm:cxn modelId="{AD630F27-AE92-E447-83AF-5A467EAB282C}" type="presOf" srcId="{06C9487D-E8C0-0148-8F85-E69096B630EA}" destId="{69C15B9B-F924-DC45-B1DE-57D64953A00D}" srcOrd="0" destOrd="2" presId="urn:microsoft.com/office/officeart/2005/8/layout/vList4#1"/>
    <dgm:cxn modelId="{046F33CB-E002-AE41-8A62-4BBEFD9D747E}" type="presOf" srcId="{D5DF9F83-7EEB-4B00-B6D3-0E5AC52E5E05}" destId="{10D1207D-7AF8-4FDE-9A8E-8A876DACA1A6}" srcOrd="0" destOrd="0" presId="urn:microsoft.com/office/officeart/2005/8/layout/vList4#1"/>
    <dgm:cxn modelId="{4F120C3C-9B89-8145-A975-1CC63E5E7A3D}" srcId="{ECC5DE4A-54B5-C64A-9017-45852829D0F5}" destId="{09C09973-0BFE-2A4A-BDA5-C950996168D3}" srcOrd="4" destOrd="0" parTransId="{C702B543-2C7B-0E44-AEDC-8BAB367816A3}" sibTransId="{39953AD3-A518-CA4E-BD05-9E0D5BC77997}"/>
    <dgm:cxn modelId="{16A8882F-98A6-6246-9DBA-BC74930E32F2}" type="presOf" srcId="{FD8FABCB-FD21-1C4A-AD8A-3AB27C29FC57}" destId="{7D78DABD-52E6-704B-B7EC-7C97C370EB65}" srcOrd="1" destOrd="5" presId="urn:microsoft.com/office/officeart/2005/8/layout/vList4#1"/>
    <dgm:cxn modelId="{BC36B34D-18D7-408D-B3D5-3DA26D99E1F2}" srcId="{A9C62D05-C1EF-4DFA-BDCB-6E66DBC195CD}" destId="{05DB6AB0-282C-4DD2-85E7-BDD2BAE33BB7}" srcOrd="3" destOrd="0" parTransId="{2C91A2DC-259F-4419-A10A-FA9E989F1DEB}" sibTransId="{0D1FFA26-7640-4FDE-AB1C-06BB51FBB537}"/>
    <dgm:cxn modelId="{829B3928-0E88-DD46-8885-D0D8BBC06BF2}" type="presOf" srcId="{6F403437-C20B-AB49-A689-E0F73D59E2D2}" destId="{F835ED91-6610-CE4D-B1DD-06774F8FB633}" srcOrd="0" destOrd="4" presId="urn:microsoft.com/office/officeart/2005/8/layout/vList4#1"/>
    <dgm:cxn modelId="{1F748E4A-D657-4849-93AE-59D30911F762}" srcId="{BCDB2C37-2C5B-CF47-B940-EE7D6AA5C804}" destId="{F7054851-90C2-0C46-9AF6-D2AF0204B075}" srcOrd="0" destOrd="0" parTransId="{7FFFE457-BF11-D046-A912-7C81CA17872F}" sibTransId="{5AE62F45-1B77-5040-ACAE-476F36F0869F}"/>
    <dgm:cxn modelId="{47C4CE1A-CF4C-D64D-AAFA-71839F5FD74B}" type="presOf" srcId="{D591BBAB-C6DA-1843-BC4D-A7193CB23676}" destId="{CA875B52-6BAC-3640-869E-5252B4E8D26E}" srcOrd="0" destOrd="0" presId="urn:microsoft.com/office/officeart/2005/8/layout/vList4#1"/>
    <dgm:cxn modelId="{A412DCD8-BDC7-7343-BA75-42A0DA7855F1}" type="presOf" srcId="{5AF0A01E-6FF6-9942-ACE4-15701B1469E7}" destId="{7D78DABD-52E6-704B-B7EC-7C97C370EB65}" srcOrd="1" destOrd="4" presId="urn:microsoft.com/office/officeart/2005/8/layout/vList4#1"/>
    <dgm:cxn modelId="{28D5B46C-9393-2649-897D-D37D3087A9D5}" type="presOf" srcId="{9C0CCF5F-5AA8-4248-AC62-22FC5372E2B6}" destId="{5165F947-1548-344C-B0B9-AF1E55631594}" srcOrd="1" destOrd="2" presId="urn:microsoft.com/office/officeart/2005/8/layout/vList4#1"/>
    <dgm:cxn modelId="{8702A595-90BB-744F-B4CC-89B22876E64A}" type="presOf" srcId="{6B8C6323-CC5E-F74C-A79C-44F9DFB6D75E}" destId="{5165F947-1548-344C-B0B9-AF1E55631594}" srcOrd="1" destOrd="3" presId="urn:microsoft.com/office/officeart/2005/8/layout/vList4#1"/>
    <dgm:cxn modelId="{746DF844-7869-8B40-A6C2-88FECA1E8562}" type="presOf" srcId="{05DB6AB0-282C-4DD2-85E7-BDD2BAE33BB7}" destId="{59D425E0-2B9A-49C6-99DA-3965CE070189}" srcOrd="1" destOrd="4" presId="urn:microsoft.com/office/officeart/2005/8/layout/vList4#1"/>
    <dgm:cxn modelId="{2C9B5FD2-7D70-4C4E-8E47-F55D1B8CB14A}" srcId="{D5DF9F83-7EEB-4B00-B6D3-0E5AC52E5E05}" destId="{ECC5DE4A-54B5-C64A-9017-45852829D0F5}" srcOrd="2" destOrd="0" parTransId="{C784520F-1D21-A447-B28E-751F184C3C40}" sibTransId="{CE2735C1-7FEF-A347-8880-7416840D9896}"/>
    <dgm:cxn modelId="{A9DD251C-69CA-B140-91EC-4D144DD71B46}" srcId="{D591BBAB-C6DA-1843-BC4D-A7193CB23676}" destId="{BDD2F972-7512-0141-9EB1-2551B2C986BB}" srcOrd="0" destOrd="0" parTransId="{C9C9403C-6111-B44B-8596-0472DC9ED88C}" sibTransId="{95EB33A3-2312-424D-A2CB-231B11E927A8}"/>
    <dgm:cxn modelId="{6AD6D88C-F884-C344-9112-589B7E63718F}" type="presOf" srcId="{9965513C-B497-AD43-972E-7AA793D57CF0}" destId="{F835ED91-6610-CE4D-B1DD-06774F8FB633}" srcOrd="0" destOrd="3" presId="urn:microsoft.com/office/officeart/2005/8/layout/vList4#1"/>
    <dgm:cxn modelId="{BD64F153-116C-420D-BEF5-ED5650BE3E7C}" srcId="{A9C62D05-C1EF-4DFA-BDCB-6E66DBC195CD}" destId="{D703E7BA-E3B0-4913-A882-B2EBD71529F6}" srcOrd="1" destOrd="0" parTransId="{E650A5CC-7739-4BD4-AB90-116BEBD58B76}" sibTransId="{5CA77007-D488-4FC5-B6C0-BF352F978BB1}"/>
    <dgm:cxn modelId="{CB055ECB-93AA-7048-A0E4-513BA1A8E869}" type="presOf" srcId="{5AF0A01E-6FF6-9942-ACE4-15701B1469E7}" destId="{69C15B9B-F924-DC45-B1DE-57D64953A00D}" srcOrd="0" destOrd="4" presId="urn:microsoft.com/office/officeart/2005/8/layout/vList4#1"/>
    <dgm:cxn modelId="{5903496B-3E11-0042-8EFF-0A540079EB40}" type="presOf" srcId="{25F155D3-38F3-E94F-AC91-FDCB831E9F3A}" destId="{59D425E0-2B9A-49C6-99DA-3965CE070189}" srcOrd="1" destOrd="5" presId="urn:microsoft.com/office/officeart/2005/8/layout/vList4#1"/>
    <dgm:cxn modelId="{84CCF075-369A-BB42-B55F-271C33F19F57}" type="presOf" srcId="{D703E7BA-E3B0-4913-A882-B2EBD71529F6}" destId="{26C6EE6F-0AA6-4F1B-968D-571966941354}" srcOrd="0" destOrd="2" presId="urn:microsoft.com/office/officeart/2005/8/layout/vList4#1"/>
    <dgm:cxn modelId="{E9A21F01-2A28-DF4D-9E81-404F2A330B8B}" srcId="{D591BBAB-C6DA-1843-BC4D-A7193CB23676}" destId="{9C0CCF5F-5AA8-4248-AC62-22FC5372E2B6}" srcOrd="1" destOrd="0" parTransId="{7F99CB71-A617-F04C-8659-520E97CB663B}" sibTransId="{C202EBEE-98B4-264C-AA5D-486D8F3B0189}"/>
    <dgm:cxn modelId="{7B60FEC5-F729-5143-A315-82C6DEC26BE6}" type="presOf" srcId="{E9F3B91A-79D9-42D5-A577-2D11807C5C5A}" destId="{26C6EE6F-0AA6-4F1B-968D-571966941354}" srcOrd="0" destOrd="1" presId="urn:microsoft.com/office/officeart/2005/8/layout/vList4#1"/>
    <dgm:cxn modelId="{551D59C0-FF9A-BC43-BE13-8FD1D6C6AB81}" srcId="{BCDB2C37-2C5B-CF47-B940-EE7D6AA5C804}" destId="{06C9487D-E8C0-0148-8F85-E69096B630EA}" srcOrd="1" destOrd="0" parTransId="{86DABA3B-93FC-D943-8941-1F61B3AF338C}" sibTransId="{104F20EB-0945-6E4B-8A6B-1D9FCCCB074C}"/>
    <dgm:cxn modelId="{653EE872-052C-7040-83F0-FD91A4E64892}" type="presOf" srcId="{D98CCA10-19AB-4A7E-A331-42B803D9DC16}" destId="{59D425E0-2B9A-49C6-99DA-3965CE070189}" srcOrd="1" destOrd="3" presId="urn:microsoft.com/office/officeart/2005/8/layout/vList4#1"/>
    <dgm:cxn modelId="{35D2F9ED-0CCC-C341-B002-DC329D23D849}" type="presOf" srcId="{1A2E023A-9AB1-D94B-8204-F2798F7FE803}" destId="{050032B6-CAC4-734F-B45D-A7F069FF5615}" srcOrd="1" destOrd="1" presId="urn:microsoft.com/office/officeart/2005/8/layout/vList4#1"/>
    <dgm:cxn modelId="{18855D55-3ABB-A04B-9DDE-79C7E76716EB}" type="presOf" srcId="{09C09973-0BFE-2A4A-BDA5-C950996168D3}" destId="{F835ED91-6610-CE4D-B1DD-06774F8FB633}" srcOrd="0" destOrd="5" presId="urn:microsoft.com/office/officeart/2005/8/layout/vList4#1"/>
    <dgm:cxn modelId="{D1BA5865-F1A1-D64B-9802-40CB7F79FD1A}" type="presOf" srcId="{7D8EA243-1203-4E43-9B8C-D12E0C6AF2E4}" destId="{CA875B52-6BAC-3640-869E-5252B4E8D26E}" srcOrd="0" destOrd="4" presId="urn:microsoft.com/office/officeart/2005/8/layout/vList4#1"/>
    <dgm:cxn modelId="{A6DB3952-1629-8849-9A16-72E973ADCFB3}" srcId="{D591BBAB-C6DA-1843-BC4D-A7193CB23676}" destId="{7D8EA243-1203-4E43-9B8C-D12E0C6AF2E4}" srcOrd="3" destOrd="0" parTransId="{0B04FD01-3052-BC41-8DE8-C41123DEEA80}" sibTransId="{F42A398B-504A-FC4E-99BB-8A30F9DF5F0B}"/>
    <dgm:cxn modelId="{955EB705-F0ED-9B47-BE4E-92CEBEE21859}" type="presOf" srcId="{557EDFA2-58A0-4745-A911-38D3DFF34E40}" destId="{7D78DABD-52E6-704B-B7EC-7C97C370EB65}" srcOrd="1" destOrd="3" presId="urn:microsoft.com/office/officeart/2005/8/layout/vList4#1"/>
    <dgm:cxn modelId="{568D4ACE-254F-B944-9CEB-DCC234126938}" srcId="{ECC5DE4A-54B5-C64A-9017-45852829D0F5}" destId="{9965513C-B497-AD43-972E-7AA793D57CF0}" srcOrd="2" destOrd="0" parTransId="{6E36BD4A-BDCC-6744-BD18-880A429825AE}" sibTransId="{69FB231A-5ABF-C745-83A7-32B6F76A79E9}"/>
    <dgm:cxn modelId="{53B98543-5B17-BC4B-9E1D-5FAFC7DC3364}" srcId="{D5DF9F83-7EEB-4B00-B6D3-0E5AC52E5E05}" destId="{D591BBAB-C6DA-1843-BC4D-A7193CB23676}" srcOrd="3" destOrd="0" parTransId="{4042C07F-E43A-4A4A-9393-573D5EF17BF2}" sibTransId="{07B7CBBA-EC97-5146-90BA-1673E50476E5}"/>
    <dgm:cxn modelId="{FB4D87F2-606F-4D4D-AC34-5C649CE2BA8B}" type="presOf" srcId="{D98CCA10-19AB-4A7E-A331-42B803D9DC16}" destId="{26C6EE6F-0AA6-4F1B-968D-571966941354}" srcOrd="0" destOrd="3" presId="urn:microsoft.com/office/officeart/2005/8/layout/vList4#1"/>
    <dgm:cxn modelId="{EFAFC9B4-2A75-0940-8756-A526E3F71A14}" srcId="{ECC5DE4A-54B5-C64A-9017-45852829D0F5}" destId="{6F403437-C20B-AB49-A689-E0F73D59E2D2}" srcOrd="3" destOrd="0" parTransId="{D09C0AAC-E978-A742-ACEE-34022A4C3A61}" sibTransId="{DC2E9871-2FFC-8442-A133-20749B353466}"/>
    <dgm:cxn modelId="{026A8BD8-24CA-FC4E-BDF5-1BF49976CF19}" type="presOf" srcId="{1A2E023A-9AB1-D94B-8204-F2798F7FE803}" destId="{F835ED91-6610-CE4D-B1DD-06774F8FB633}" srcOrd="0" destOrd="1" presId="urn:microsoft.com/office/officeart/2005/8/layout/vList4#1"/>
    <dgm:cxn modelId="{915CEAB9-3EBC-4DD9-90C9-639819BEF19B}" srcId="{A9C62D05-C1EF-4DFA-BDCB-6E66DBC195CD}" destId="{E9F3B91A-79D9-42D5-A577-2D11807C5C5A}" srcOrd="0" destOrd="0" parTransId="{59969707-B7B9-4107-A85E-FD1F91150735}" sibTransId="{F33932B6-B281-4E9D-877A-737CD4980B9A}"/>
    <dgm:cxn modelId="{6F142EA1-8536-F441-A972-34863F9ED9CF}" type="presOf" srcId="{ECC5DE4A-54B5-C64A-9017-45852829D0F5}" destId="{050032B6-CAC4-734F-B45D-A7F069FF5615}" srcOrd="1" destOrd="0" presId="urn:microsoft.com/office/officeart/2005/8/layout/vList4#1"/>
    <dgm:cxn modelId="{3B8F78E2-DA1C-1348-A5D0-4FFEDA801898}" srcId="{D591BBAB-C6DA-1843-BC4D-A7193CB23676}" destId="{6B8C6323-CC5E-F74C-A79C-44F9DFB6D75E}" srcOrd="2" destOrd="0" parTransId="{C52F6D8F-EC2B-0C46-80E0-E84443D5524B}" sibTransId="{F88EBED0-D7D7-594E-8755-72A6B0D1C0D6}"/>
    <dgm:cxn modelId="{5F710786-9721-704A-959C-257DB73E29B7}" type="presOf" srcId="{F7054851-90C2-0C46-9AF6-D2AF0204B075}" destId="{7D78DABD-52E6-704B-B7EC-7C97C370EB65}" srcOrd="1" destOrd="1" presId="urn:microsoft.com/office/officeart/2005/8/layout/vList4#1"/>
    <dgm:cxn modelId="{9782EC08-7534-4B41-A11F-510040B25CC2}" type="presOf" srcId="{FD8FABCB-FD21-1C4A-AD8A-3AB27C29FC57}" destId="{69C15B9B-F924-DC45-B1DE-57D64953A00D}" srcOrd="0" destOrd="5" presId="urn:microsoft.com/office/officeart/2005/8/layout/vList4#1"/>
    <dgm:cxn modelId="{5612EAC1-AB6E-144D-8E92-6E4CB53B663D}" type="presParOf" srcId="{10D1207D-7AF8-4FDE-9A8E-8A876DACA1A6}" destId="{16811CCF-0869-4287-93CF-3A09F2CE7567}" srcOrd="0" destOrd="0" presId="urn:microsoft.com/office/officeart/2005/8/layout/vList4#1"/>
    <dgm:cxn modelId="{123954FA-42BB-BC43-9826-696C62665173}" type="presParOf" srcId="{16811CCF-0869-4287-93CF-3A09F2CE7567}" destId="{26C6EE6F-0AA6-4F1B-968D-571966941354}" srcOrd="0" destOrd="0" presId="urn:microsoft.com/office/officeart/2005/8/layout/vList4#1"/>
    <dgm:cxn modelId="{51FF99EF-417B-AC49-832F-B71410BD70D2}" type="presParOf" srcId="{16811CCF-0869-4287-93CF-3A09F2CE7567}" destId="{0C264F27-05D8-4696-AB2B-FD45EBD6082B}" srcOrd="1" destOrd="0" presId="urn:microsoft.com/office/officeart/2005/8/layout/vList4#1"/>
    <dgm:cxn modelId="{65601001-F56B-D543-B596-FCB1828998AB}" type="presParOf" srcId="{16811CCF-0869-4287-93CF-3A09F2CE7567}" destId="{59D425E0-2B9A-49C6-99DA-3965CE070189}" srcOrd="2" destOrd="0" presId="urn:microsoft.com/office/officeart/2005/8/layout/vList4#1"/>
    <dgm:cxn modelId="{8B4E8ED0-0680-2E43-95A9-806B64FA4107}" type="presParOf" srcId="{10D1207D-7AF8-4FDE-9A8E-8A876DACA1A6}" destId="{BFF2BA14-C1B6-4238-B34D-CC0FD050703C}" srcOrd="1" destOrd="0" presId="urn:microsoft.com/office/officeart/2005/8/layout/vList4#1"/>
    <dgm:cxn modelId="{44E601AC-5D9B-D942-928E-10576ECEE2BC}" type="presParOf" srcId="{10D1207D-7AF8-4FDE-9A8E-8A876DACA1A6}" destId="{C2B21B8E-741F-914C-BCBE-803D491B316C}" srcOrd="2" destOrd="0" presId="urn:microsoft.com/office/officeart/2005/8/layout/vList4#1"/>
    <dgm:cxn modelId="{3D4A6650-2ED8-EE46-AB60-E2A72781C402}" type="presParOf" srcId="{C2B21B8E-741F-914C-BCBE-803D491B316C}" destId="{69C15B9B-F924-DC45-B1DE-57D64953A00D}" srcOrd="0" destOrd="0" presId="urn:microsoft.com/office/officeart/2005/8/layout/vList4#1"/>
    <dgm:cxn modelId="{918DA3C7-BD61-C549-8960-EE1FCCD1A4AD}" type="presParOf" srcId="{C2B21B8E-741F-914C-BCBE-803D491B316C}" destId="{F947681B-A230-9E43-8824-85FF4EBF276D}" srcOrd="1" destOrd="0" presId="urn:microsoft.com/office/officeart/2005/8/layout/vList4#1"/>
    <dgm:cxn modelId="{AE3659AB-CBCB-AE41-B825-53E48485D7F8}" type="presParOf" srcId="{C2B21B8E-741F-914C-BCBE-803D491B316C}" destId="{7D78DABD-52E6-704B-B7EC-7C97C370EB65}" srcOrd="2" destOrd="0" presId="urn:microsoft.com/office/officeart/2005/8/layout/vList4#1"/>
    <dgm:cxn modelId="{36BE23E7-5F87-C941-8885-A0D55BC37B03}" type="presParOf" srcId="{10D1207D-7AF8-4FDE-9A8E-8A876DACA1A6}" destId="{3ECD71B6-1348-2141-9787-B0F9956B08DD}" srcOrd="3" destOrd="0" presId="urn:microsoft.com/office/officeart/2005/8/layout/vList4#1"/>
    <dgm:cxn modelId="{66C6ABFE-5D9F-3F43-9F8F-E61CEF3CA7AA}" type="presParOf" srcId="{10D1207D-7AF8-4FDE-9A8E-8A876DACA1A6}" destId="{6F4A3DD8-CB09-B14D-BE8B-4416513DA409}" srcOrd="4" destOrd="0" presId="urn:microsoft.com/office/officeart/2005/8/layout/vList4#1"/>
    <dgm:cxn modelId="{4E1856CB-88EF-194E-979C-50D88035103C}" type="presParOf" srcId="{6F4A3DD8-CB09-B14D-BE8B-4416513DA409}" destId="{F835ED91-6610-CE4D-B1DD-06774F8FB633}" srcOrd="0" destOrd="0" presId="urn:microsoft.com/office/officeart/2005/8/layout/vList4#1"/>
    <dgm:cxn modelId="{2B4DF7FD-9ED7-0A42-890C-3E37EF470FFE}" type="presParOf" srcId="{6F4A3DD8-CB09-B14D-BE8B-4416513DA409}" destId="{5A9D95AD-3CBA-EC4E-B9CC-C3B9B62E2AC5}" srcOrd="1" destOrd="0" presId="urn:microsoft.com/office/officeart/2005/8/layout/vList4#1"/>
    <dgm:cxn modelId="{AFD29B1D-7A0A-2B43-90D5-A5555D6BB2E8}" type="presParOf" srcId="{6F4A3DD8-CB09-B14D-BE8B-4416513DA409}" destId="{050032B6-CAC4-734F-B45D-A7F069FF5615}" srcOrd="2" destOrd="0" presId="urn:microsoft.com/office/officeart/2005/8/layout/vList4#1"/>
    <dgm:cxn modelId="{DEF16661-A361-F144-896B-8E73242523FA}" type="presParOf" srcId="{10D1207D-7AF8-4FDE-9A8E-8A876DACA1A6}" destId="{7B1A3ED2-40D6-FC45-BBE0-1A67C8D351A7}" srcOrd="5" destOrd="0" presId="urn:microsoft.com/office/officeart/2005/8/layout/vList4#1"/>
    <dgm:cxn modelId="{ADE8E4C4-9730-2447-BFF8-E49333AE462C}" type="presParOf" srcId="{10D1207D-7AF8-4FDE-9A8E-8A876DACA1A6}" destId="{994AE3BA-E352-604C-8DE9-56BC4410B79F}" srcOrd="6" destOrd="0" presId="urn:microsoft.com/office/officeart/2005/8/layout/vList4#1"/>
    <dgm:cxn modelId="{DA9AFD36-3BAA-9546-8EA2-9AE2A374CC26}" type="presParOf" srcId="{994AE3BA-E352-604C-8DE9-56BC4410B79F}" destId="{CA875B52-6BAC-3640-869E-5252B4E8D26E}" srcOrd="0" destOrd="0" presId="urn:microsoft.com/office/officeart/2005/8/layout/vList4#1"/>
    <dgm:cxn modelId="{B808023A-899F-7244-97A0-901F87B8199B}" type="presParOf" srcId="{994AE3BA-E352-604C-8DE9-56BC4410B79F}" destId="{751D9DE2-83D0-A843-8C19-14851443AE23}" srcOrd="1" destOrd="0" presId="urn:microsoft.com/office/officeart/2005/8/layout/vList4#1"/>
    <dgm:cxn modelId="{83A92BC1-EA14-2E4F-A476-7A6CF3157FE4}" type="presParOf" srcId="{994AE3BA-E352-604C-8DE9-56BC4410B79F}" destId="{5165F947-1548-344C-B0B9-AF1E55631594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5DF9F83-7EEB-4B00-B6D3-0E5AC52E5E05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C62D05-C1EF-4DFA-BDCB-6E66DBC195CD}">
      <dgm:prSet/>
      <dgm:spPr/>
      <dgm:t>
        <a:bodyPr/>
        <a:lstStyle/>
        <a:p>
          <a:pPr rtl="0"/>
          <a:r>
            <a:rPr lang="en-US" b="1" dirty="0" smtClean="0"/>
            <a:t>Mobile Access Anywhere</a:t>
          </a:r>
          <a:endParaRPr lang="en-US" b="1" dirty="0"/>
        </a:p>
      </dgm:t>
    </dgm:pt>
    <dgm:pt modelId="{7ABD17A3-59F2-4D73-B3DE-DEE380AE1023}" type="parTrans" cxnId="{27C5708D-7079-4734-9748-919DC7DCA4D9}">
      <dgm:prSet/>
      <dgm:spPr/>
      <dgm:t>
        <a:bodyPr/>
        <a:lstStyle/>
        <a:p>
          <a:endParaRPr lang="en-US"/>
        </a:p>
      </dgm:t>
    </dgm:pt>
    <dgm:pt modelId="{EE8D0EFF-1189-4899-93E2-893368C482DE}" type="sibTrans" cxnId="{27C5708D-7079-4734-9748-919DC7DCA4D9}">
      <dgm:prSet/>
      <dgm:spPr/>
      <dgm:t>
        <a:bodyPr/>
        <a:lstStyle/>
        <a:p>
          <a:endParaRPr lang="en-US"/>
        </a:p>
      </dgm:t>
    </dgm:pt>
    <dgm:pt modelId="{E9F3B91A-79D9-42D5-A577-2D11807C5C5A}">
      <dgm:prSet/>
      <dgm:spPr/>
      <dgm:t>
        <a:bodyPr/>
        <a:lstStyle/>
        <a:p>
          <a:pPr rtl="0"/>
          <a:r>
            <a:rPr lang="en-US" dirty="0" smtClean="0"/>
            <a:t>Easily access Asset Manager from mobile devices</a:t>
          </a:r>
          <a:endParaRPr lang="en-US" dirty="0"/>
        </a:p>
      </dgm:t>
    </dgm:pt>
    <dgm:pt modelId="{59969707-B7B9-4107-A85E-FD1F91150735}" type="parTrans" cxnId="{915CEAB9-3EBC-4DD9-90C9-639819BEF19B}">
      <dgm:prSet/>
      <dgm:spPr/>
      <dgm:t>
        <a:bodyPr/>
        <a:lstStyle/>
        <a:p>
          <a:endParaRPr lang="en-US"/>
        </a:p>
      </dgm:t>
    </dgm:pt>
    <dgm:pt modelId="{F33932B6-B281-4E9D-877A-737CD4980B9A}" type="sibTrans" cxnId="{915CEAB9-3EBC-4DD9-90C9-639819BEF19B}">
      <dgm:prSet/>
      <dgm:spPr/>
      <dgm:t>
        <a:bodyPr/>
        <a:lstStyle/>
        <a:p>
          <a:endParaRPr lang="en-US"/>
        </a:p>
      </dgm:t>
    </dgm:pt>
    <dgm:pt modelId="{BCDB2C37-2C5B-CF47-B940-EE7D6AA5C804}">
      <dgm:prSet/>
      <dgm:spPr/>
      <dgm:t>
        <a:bodyPr/>
        <a:lstStyle/>
        <a:p>
          <a:pPr rtl="0"/>
          <a:r>
            <a:rPr lang="en-US" b="1" dirty="0" smtClean="0"/>
            <a:t>Alerts</a:t>
          </a:r>
          <a:endParaRPr lang="en-US" dirty="0"/>
        </a:p>
      </dgm:t>
    </dgm:pt>
    <dgm:pt modelId="{FD66E4F3-B383-4942-ADCE-D8B86C6BAE97}" type="parTrans" cxnId="{B2933283-6C94-634A-B4A9-A911D3A09EBD}">
      <dgm:prSet/>
      <dgm:spPr/>
      <dgm:t>
        <a:bodyPr/>
        <a:lstStyle/>
        <a:p>
          <a:endParaRPr lang="en-US"/>
        </a:p>
      </dgm:t>
    </dgm:pt>
    <dgm:pt modelId="{F666FA58-D5A0-5E49-91C0-DDD331A7BA0F}" type="sibTrans" cxnId="{B2933283-6C94-634A-B4A9-A911D3A09EBD}">
      <dgm:prSet/>
      <dgm:spPr/>
      <dgm:t>
        <a:bodyPr/>
        <a:lstStyle/>
        <a:p>
          <a:endParaRPr lang="en-US"/>
        </a:p>
      </dgm:t>
    </dgm:pt>
    <dgm:pt modelId="{F7054851-90C2-0C46-9AF6-D2AF0204B075}">
      <dgm:prSet/>
      <dgm:spPr/>
      <dgm:t>
        <a:bodyPr/>
        <a:lstStyle/>
        <a:p>
          <a:pPr rtl="0"/>
          <a:r>
            <a:rPr lang="en-US" dirty="0" smtClean="0"/>
            <a:t>Access Asset Manager alert details easily and quickly</a:t>
          </a:r>
          <a:endParaRPr lang="en-US" dirty="0"/>
        </a:p>
      </dgm:t>
    </dgm:pt>
    <dgm:pt modelId="{7FFFE457-BF11-D046-A912-7C81CA17872F}" type="parTrans" cxnId="{1F748E4A-D657-4849-93AE-59D30911F762}">
      <dgm:prSet/>
      <dgm:spPr/>
      <dgm:t>
        <a:bodyPr/>
        <a:lstStyle/>
        <a:p>
          <a:endParaRPr lang="en-US"/>
        </a:p>
      </dgm:t>
    </dgm:pt>
    <dgm:pt modelId="{5AE62F45-1B77-5040-ACAE-476F36F0869F}" type="sibTrans" cxnId="{1F748E4A-D657-4849-93AE-59D30911F762}">
      <dgm:prSet/>
      <dgm:spPr/>
      <dgm:t>
        <a:bodyPr/>
        <a:lstStyle/>
        <a:p>
          <a:endParaRPr lang="en-US"/>
        </a:p>
      </dgm:t>
    </dgm:pt>
    <dgm:pt modelId="{25F155D3-38F3-E94F-AC91-FDCB831E9F3A}">
      <dgm:prSet/>
      <dgm:spPr/>
      <dgm:t>
        <a:bodyPr/>
        <a:lstStyle/>
        <a:p>
          <a:pPr rtl="0"/>
          <a:r>
            <a:rPr lang="en-US" dirty="0" smtClean="0"/>
            <a:t>Support for Apple iOS tablets and smartphones</a:t>
          </a:r>
          <a:endParaRPr lang="en-US" dirty="0"/>
        </a:p>
      </dgm:t>
    </dgm:pt>
    <dgm:pt modelId="{CA86A91B-E795-E04B-96E6-46C1AA898B61}" type="parTrans" cxnId="{5B4896CA-1573-154E-96F7-FAAC3B61B063}">
      <dgm:prSet/>
      <dgm:spPr/>
      <dgm:t>
        <a:bodyPr/>
        <a:lstStyle/>
        <a:p>
          <a:endParaRPr lang="en-US"/>
        </a:p>
      </dgm:t>
    </dgm:pt>
    <dgm:pt modelId="{B8CF7A5D-7815-2C48-AA6A-073C6EC45971}" type="sibTrans" cxnId="{5B4896CA-1573-154E-96F7-FAAC3B61B063}">
      <dgm:prSet/>
      <dgm:spPr/>
      <dgm:t>
        <a:bodyPr/>
        <a:lstStyle/>
        <a:p>
          <a:endParaRPr lang="en-US"/>
        </a:p>
      </dgm:t>
    </dgm:pt>
    <dgm:pt modelId="{EB7BF59F-997D-004E-A051-1397F283857E}">
      <dgm:prSet/>
      <dgm:spPr/>
      <dgm:t>
        <a:bodyPr/>
        <a:lstStyle/>
        <a:p>
          <a:pPr rtl="0"/>
          <a:r>
            <a:rPr lang="en-US" dirty="0" smtClean="0"/>
            <a:t>Support for Android based tablets and smartphones</a:t>
          </a:r>
          <a:endParaRPr lang="en-US" dirty="0"/>
        </a:p>
      </dgm:t>
    </dgm:pt>
    <dgm:pt modelId="{5FC81433-84C6-644A-BBE8-FC155E190DF6}" type="parTrans" cxnId="{09232D44-9877-DF41-9BCB-24BF893DAF4C}">
      <dgm:prSet/>
      <dgm:spPr/>
      <dgm:t>
        <a:bodyPr/>
        <a:lstStyle/>
        <a:p>
          <a:endParaRPr lang="en-US"/>
        </a:p>
      </dgm:t>
    </dgm:pt>
    <dgm:pt modelId="{1DBD67AD-8DFD-E74A-9191-143A48FFBB87}" type="sibTrans" cxnId="{09232D44-9877-DF41-9BCB-24BF893DAF4C}">
      <dgm:prSet/>
      <dgm:spPr/>
      <dgm:t>
        <a:bodyPr/>
        <a:lstStyle/>
        <a:p>
          <a:endParaRPr lang="en-US"/>
        </a:p>
      </dgm:t>
    </dgm:pt>
    <dgm:pt modelId="{0AA953D0-325D-B94C-95A5-69FEE9A9615C}">
      <dgm:prSet/>
      <dgm:spPr/>
      <dgm:t>
        <a:bodyPr/>
        <a:lstStyle/>
        <a:p>
          <a:pPr rtl="0"/>
          <a:r>
            <a:rPr lang="en-US" dirty="0" smtClean="0"/>
            <a:t>Search, Browse, Add, Edit, Delete</a:t>
          </a:r>
          <a:endParaRPr lang="en-US" dirty="0"/>
        </a:p>
      </dgm:t>
    </dgm:pt>
    <dgm:pt modelId="{AF0E9130-68B8-ED4D-B0B5-5EBC34490275}" type="parTrans" cxnId="{94D232FE-5BC3-5744-AB23-13A1B221A559}">
      <dgm:prSet/>
      <dgm:spPr/>
      <dgm:t>
        <a:bodyPr/>
        <a:lstStyle/>
        <a:p>
          <a:endParaRPr lang="en-US"/>
        </a:p>
      </dgm:t>
    </dgm:pt>
    <dgm:pt modelId="{E9CBCE53-96DA-914A-B16B-4FB0BA1AAF14}" type="sibTrans" cxnId="{94D232FE-5BC3-5744-AB23-13A1B221A559}">
      <dgm:prSet/>
      <dgm:spPr/>
      <dgm:t>
        <a:bodyPr/>
        <a:lstStyle/>
        <a:p>
          <a:endParaRPr lang="en-US"/>
        </a:p>
      </dgm:t>
    </dgm:pt>
    <dgm:pt modelId="{EA3F9CBE-AB12-C845-AA95-CA1BDEBD2BE1}">
      <dgm:prSet/>
      <dgm:spPr/>
      <dgm:t>
        <a:bodyPr/>
        <a:lstStyle/>
        <a:p>
          <a:pPr rtl="0"/>
          <a:r>
            <a:rPr lang="en-US" dirty="0" smtClean="0"/>
            <a:t>Quickly find assets and sensors global search, browse by type, and browse by location</a:t>
          </a:r>
          <a:endParaRPr lang="en-US" dirty="0"/>
        </a:p>
      </dgm:t>
    </dgm:pt>
    <dgm:pt modelId="{53CD41DE-36EF-EA45-9EE3-F8C11FBB09B4}" type="parTrans" cxnId="{9FE0DCEB-3FCE-264C-B2C0-C583858A78EE}">
      <dgm:prSet/>
      <dgm:spPr/>
      <dgm:t>
        <a:bodyPr/>
        <a:lstStyle/>
        <a:p>
          <a:endParaRPr lang="en-US"/>
        </a:p>
      </dgm:t>
    </dgm:pt>
    <dgm:pt modelId="{817B6F92-2CC5-A44C-A64A-BC0509BF47FF}" type="sibTrans" cxnId="{9FE0DCEB-3FCE-264C-B2C0-C583858A78EE}">
      <dgm:prSet/>
      <dgm:spPr/>
      <dgm:t>
        <a:bodyPr/>
        <a:lstStyle/>
        <a:p>
          <a:endParaRPr lang="en-US"/>
        </a:p>
      </dgm:t>
    </dgm:pt>
    <dgm:pt modelId="{83C3C3D2-30B5-054A-B8A4-8FB6302454CE}">
      <dgm:prSet/>
      <dgm:spPr/>
      <dgm:t>
        <a:bodyPr/>
        <a:lstStyle/>
        <a:p>
          <a:pPr rtl="0"/>
          <a:r>
            <a:rPr lang="en-US" dirty="0" smtClean="0"/>
            <a:t>Add, edit, and delete assets and sensors from any location</a:t>
          </a:r>
          <a:endParaRPr lang="en-US" dirty="0"/>
        </a:p>
      </dgm:t>
    </dgm:pt>
    <dgm:pt modelId="{C8A7205A-3B6B-0549-90CA-9FA9E93C0217}" type="parTrans" cxnId="{FA4E14C8-1417-BC45-890C-5E5569B3BB9D}">
      <dgm:prSet/>
      <dgm:spPr/>
      <dgm:t>
        <a:bodyPr/>
        <a:lstStyle/>
        <a:p>
          <a:endParaRPr lang="en-US"/>
        </a:p>
      </dgm:t>
    </dgm:pt>
    <dgm:pt modelId="{11297E28-3554-9345-8859-12B98FDC7A41}" type="sibTrans" cxnId="{FA4E14C8-1417-BC45-890C-5E5569B3BB9D}">
      <dgm:prSet/>
      <dgm:spPr/>
      <dgm:t>
        <a:bodyPr/>
        <a:lstStyle/>
        <a:p>
          <a:endParaRPr lang="en-US"/>
        </a:p>
      </dgm:t>
    </dgm:pt>
    <dgm:pt modelId="{2DE6D1D1-CFC8-574D-9E28-21DE46DA3C50}">
      <dgm:prSet/>
      <dgm:spPr/>
      <dgm:t>
        <a:bodyPr/>
        <a:lstStyle/>
        <a:p>
          <a:pPr rtl="0"/>
          <a:r>
            <a:rPr lang="en-US" dirty="0" smtClean="0"/>
            <a:t>Browse alerts by type and date</a:t>
          </a:r>
          <a:endParaRPr lang="en-US" dirty="0"/>
        </a:p>
      </dgm:t>
    </dgm:pt>
    <dgm:pt modelId="{3AADCDDC-106A-8D4D-860D-37E98E4134D8}" type="parTrans" cxnId="{1858FD01-3F73-9A4D-A812-A1060C08E543}">
      <dgm:prSet/>
      <dgm:spPr/>
      <dgm:t>
        <a:bodyPr/>
        <a:lstStyle/>
        <a:p>
          <a:endParaRPr lang="en-US"/>
        </a:p>
      </dgm:t>
    </dgm:pt>
    <dgm:pt modelId="{483FF14E-78F6-314E-BBE9-BFCAED0D86B7}" type="sibTrans" cxnId="{1858FD01-3F73-9A4D-A812-A1060C08E543}">
      <dgm:prSet/>
      <dgm:spPr/>
      <dgm:t>
        <a:bodyPr/>
        <a:lstStyle/>
        <a:p>
          <a:endParaRPr lang="en-US"/>
        </a:p>
      </dgm:t>
    </dgm:pt>
    <dgm:pt modelId="{77CA88D5-662D-C143-B20F-061377B49801}">
      <dgm:prSet/>
      <dgm:spPr/>
      <dgm:t>
        <a:bodyPr/>
        <a:lstStyle/>
        <a:p>
          <a:pPr rtl="0"/>
          <a:r>
            <a:rPr lang="en-US" dirty="0" smtClean="0"/>
            <a:t>Links from alerts to offending asset or sensor</a:t>
          </a:r>
          <a:endParaRPr lang="en-US" dirty="0"/>
        </a:p>
      </dgm:t>
    </dgm:pt>
    <dgm:pt modelId="{2A0A7033-17C2-BF49-AA56-72D74E16EB3C}" type="parTrans" cxnId="{C07CD3F2-DBF8-D44B-9DFF-239B47F13463}">
      <dgm:prSet/>
      <dgm:spPr/>
      <dgm:t>
        <a:bodyPr/>
        <a:lstStyle/>
        <a:p>
          <a:endParaRPr lang="en-US"/>
        </a:p>
      </dgm:t>
    </dgm:pt>
    <dgm:pt modelId="{9FAD141B-E0CD-AA48-82F2-7D00821DCB1A}" type="sibTrans" cxnId="{C07CD3F2-DBF8-D44B-9DFF-239B47F13463}">
      <dgm:prSet/>
      <dgm:spPr/>
      <dgm:t>
        <a:bodyPr/>
        <a:lstStyle/>
        <a:p>
          <a:endParaRPr lang="en-US"/>
        </a:p>
      </dgm:t>
    </dgm:pt>
    <dgm:pt modelId="{3C3595E7-1B6D-1840-81F3-A062831DD715}">
      <dgm:prSet/>
      <dgm:spPr/>
      <dgm:t>
        <a:bodyPr/>
        <a:lstStyle/>
        <a:p>
          <a:pPr rtl="0"/>
          <a:r>
            <a:rPr lang="en-US" dirty="0" smtClean="0"/>
            <a:t>View real-time and historical sensor data</a:t>
          </a:r>
          <a:endParaRPr lang="en-US" dirty="0"/>
        </a:p>
      </dgm:t>
    </dgm:pt>
    <dgm:pt modelId="{1BDF32BB-8353-9B4D-B44D-CCB658DC6F7E}" type="parTrans" cxnId="{332048EA-1CD1-3D48-8EBA-901DFD1B0CDD}">
      <dgm:prSet/>
      <dgm:spPr/>
      <dgm:t>
        <a:bodyPr/>
        <a:lstStyle/>
        <a:p>
          <a:endParaRPr lang="en-US"/>
        </a:p>
      </dgm:t>
    </dgm:pt>
    <dgm:pt modelId="{36FD6016-54A7-0C4D-813E-3EF46DFD853A}" type="sibTrans" cxnId="{332048EA-1CD1-3D48-8EBA-901DFD1B0CDD}">
      <dgm:prSet/>
      <dgm:spPr/>
      <dgm:t>
        <a:bodyPr/>
        <a:lstStyle/>
        <a:p>
          <a:endParaRPr lang="en-US"/>
        </a:p>
      </dgm:t>
    </dgm:pt>
    <dgm:pt modelId="{10D1207D-7AF8-4FDE-9A8E-8A876DACA1A6}" type="pres">
      <dgm:prSet presAssocID="{D5DF9F83-7EEB-4B00-B6D3-0E5AC52E5E0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811CCF-0869-4287-93CF-3A09F2CE7567}" type="pres">
      <dgm:prSet presAssocID="{A9C62D05-C1EF-4DFA-BDCB-6E66DBC195CD}" presName="comp" presStyleCnt="0"/>
      <dgm:spPr/>
      <dgm:t>
        <a:bodyPr/>
        <a:lstStyle/>
        <a:p>
          <a:endParaRPr lang="en-US"/>
        </a:p>
      </dgm:t>
    </dgm:pt>
    <dgm:pt modelId="{26C6EE6F-0AA6-4F1B-968D-571966941354}" type="pres">
      <dgm:prSet presAssocID="{A9C62D05-C1EF-4DFA-BDCB-6E66DBC195CD}" presName="box" presStyleLbl="node1" presStyleIdx="0" presStyleCnt="3"/>
      <dgm:spPr/>
      <dgm:t>
        <a:bodyPr/>
        <a:lstStyle/>
        <a:p>
          <a:endParaRPr lang="en-US"/>
        </a:p>
      </dgm:t>
    </dgm:pt>
    <dgm:pt modelId="{0C264F27-05D8-4696-AB2B-FD45EBD6082B}" type="pres">
      <dgm:prSet presAssocID="{A9C62D05-C1EF-4DFA-BDCB-6E66DBC195CD}" presName="img" presStyleLbl="fgImgPlace1" presStyleIdx="0" presStyleCnt="3" custScaleY="66780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9D425E0-2B9A-49C6-99DA-3965CE070189}" type="pres">
      <dgm:prSet presAssocID="{A9C62D05-C1EF-4DFA-BDCB-6E66DBC195C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F2BA14-C1B6-4238-B34D-CC0FD050703C}" type="pres">
      <dgm:prSet presAssocID="{EE8D0EFF-1189-4899-93E2-893368C482DE}" presName="spacer" presStyleCnt="0"/>
      <dgm:spPr/>
      <dgm:t>
        <a:bodyPr/>
        <a:lstStyle/>
        <a:p>
          <a:endParaRPr lang="en-US"/>
        </a:p>
      </dgm:t>
    </dgm:pt>
    <dgm:pt modelId="{80AC447A-F36F-9E4B-B218-2C4CADD103D3}" type="pres">
      <dgm:prSet presAssocID="{0AA953D0-325D-B94C-95A5-69FEE9A9615C}" presName="comp" presStyleCnt="0"/>
      <dgm:spPr/>
    </dgm:pt>
    <dgm:pt modelId="{68D923D8-D1A8-B74D-A7DE-19080E497F08}" type="pres">
      <dgm:prSet presAssocID="{0AA953D0-325D-B94C-95A5-69FEE9A9615C}" presName="box" presStyleLbl="node1" presStyleIdx="1" presStyleCnt="3"/>
      <dgm:spPr/>
      <dgm:t>
        <a:bodyPr/>
        <a:lstStyle/>
        <a:p>
          <a:endParaRPr lang="en-US"/>
        </a:p>
      </dgm:t>
    </dgm:pt>
    <dgm:pt modelId="{A729CD57-6045-224D-8C32-E81152C2BC6C}" type="pres">
      <dgm:prSet presAssocID="{0AA953D0-325D-B94C-95A5-69FEE9A9615C}" presName="img" presStyleLbl="fgImgPlace1" presStyleIdx="1" presStyleCnt="3" custScaleY="59397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E403878-52CE-AE46-B85C-D13F6A2AC1F2}" type="pres">
      <dgm:prSet presAssocID="{0AA953D0-325D-B94C-95A5-69FEE9A9615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DDC5A1-0E7C-0E45-8DAF-3F270DF598C2}" type="pres">
      <dgm:prSet presAssocID="{E9CBCE53-96DA-914A-B16B-4FB0BA1AAF14}" presName="spacer" presStyleCnt="0"/>
      <dgm:spPr/>
    </dgm:pt>
    <dgm:pt modelId="{C2B21B8E-741F-914C-BCBE-803D491B316C}" type="pres">
      <dgm:prSet presAssocID="{BCDB2C37-2C5B-CF47-B940-EE7D6AA5C804}" presName="comp" presStyleCnt="0"/>
      <dgm:spPr/>
    </dgm:pt>
    <dgm:pt modelId="{69C15B9B-F924-DC45-B1DE-57D64953A00D}" type="pres">
      <dgm:prSet presAssocID="{BCDB2C37-2C5B-CF47-B940-EE7D6AA5C804}" presName="box" presStyleLbl="node1" presStyleIdx="2" presStyleCnt="3" custLinFactNeighborY="0"/>
      <dgm:spPr/>
      <dgm:t>
        <a:bodyPr/>
        <a:lstStyle/>
        <a:p>
          <a:endParaRPr lang="en-US"/>
        </a:p>
      </dgm:t>
    </dgm:pt>
    <dgm:pt modelId="{F947681B-A230-9E43-8824-85FF4EBF276D}" type="pres">
      <dgm:prSet presAssocID="{BCDB2C37-2C5B-CF47-B940-EE7D6AA5C804}" presName="img" presStyleLbl="fgImgPlace1" presStyleIdx="2" presStyleCnt="3" custScaleY="69630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D78DABD-52E6-704B-B7EC-7C97C370EB65}" type="pres">
      <dgm:prSet presAssocID="{BCDB2C37-2C5B-CF47-B940-EE7D6AA5C80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C5708D-7079-4734-9748-919DC7DCA4D9}" srcId="{D5DF9F83-7EEB-4B00-B6D3-0E5AC52E5E05}" destId="{A9C62D05-C1EF-4DFA-BDCB-6E66DBC195CD}" srcOrd="0" destOrd="0" parTransId="{7ABD17A3-59F2-4D73-B3DE-DEE380AE1023}" sibTransId="{EE8D0EFF-1189-4899-93E2-893368C482DE}"/>
    <dgm:cxn modelId="{09232D44-9877-DF41-9BCB-24BF893DAF4C}" srcId="{A9C62D05-C1EF-4DFA-BDCB-6E66DBC195CD}" destId="{EB7BF59F-997D-004E-A051-1397F283857E}" srcOrd="2" destOrd="0" parTransId="{5FC81433-84C6-644A-BBE8-FC155E190DF6}" sibTransId="{1DBD67AD-8DFD-E74A-9191-143A48FFBB87}"/>
    <dgm:cxn modelId="{5B4896CA-1573-154E-96F7-FAAC3B61B063}" srcId="{A9C62D05-C1EF-4DFA-BDCB-6E66DBC195CD}" destId="{25F155D3-38F3-E94F-AC91-FDCB831E9F3A}" srcOrd="1" destOrd="0" parTransId="{CA86A91B-E795-E04B-96E6-46C1AA898B61}" sibTransId="{B8CF7A5D-7815-2C48-AA6A-073C6EC45971}"/>
    <dgm:cxn modelId="{24F0BBA3-D1C9-6D4B-A568-C3F982442356}" type="presOf" srcId="{F7054851-90C2-0C46-9AF6-D2AF0204B075}" destId="{69C15B9B-F924-DC45-B1DE-57D64953A00D}" srcOrd="0" destOrd="1" presId="urn:microsoft.com/office/officeart/2005/8/layout/vList4#1"/>
    <dgm:cxn modelId="{2C9E37E2-6E70-6F45-90AA-C3983A00D327}" type="presOf" srcId="{A9C62D05-C1EF-4DFA-BDCB-6E66DBC195CD}" destId="{26C6EE6F-0AA6-4F1B-968D-571966941354}" srcOrd="0" destOrd="0" presId="urn:microsoft.com/office/officeart/2005/8/layout/vList4#1"/>
    <dgm:cxn modelId="{E051B624-DC79-FB48-ADB3-17AFF6B525CF}" type="presOf" srcId="{77CA88D5-662D-C143-B20F-061377B49801}" destId="{7D78DABD-52E6-704B-B7EC-7C97C370EB65}" srcOrd="1" destOrd="3" presId="urn:microsoft.com/office/officeart/2005/8/layout/vList4#1"/>
    <dgm:cxn modelId="{9D496530-712C-F34B-99E8-FF962FCABC38}" type="presOf" srcId="{83C3C3D2-30B5-054A-B8A4-8FB6302454CE}" destId="{4E403878-52CE-AE46-B85C-D13F6A2AC1F2}" srcOrd="1" destOrd="2" presId="urn:microsoft.com/office/officeart/2005/8/layout/vList4#1"/>
    <dgm:cxn modelId="{DCF45ABC-B79F-C444-AF0C-90C0FD20ACEF}" type="presOf" srcId="{77CA88D5-662D-C143-B20F-061377B49801}" destId="{69C15B9B-F924-DC45-B1DE-57D64953A00D}" srcOrd="0" destOrd="3" presId="urn:microsoft.com/office/officeart/2005/8/layout/vList4#1"/>
    <dgm:cxn modelId="{2F1FFA4C-85E6-2247-A996-60A405B0C632}" type="presOf" srcId="{3C3595E7-1B6D-1840-81F3-A062831DD715}" destId="{68D923D8-D1A8-B74D-A7DE-19080E497F08}" srcOrd="0" destOrd="3" presId="urn:microsoft.com/office/officeart/2005/8/layout/vList4#1"/>
    <dgm:cxn modelId="{62C169AB-744A-1F44-A604-96F4935417E8}" type="presOf" srcId="{A9C62D05-C1EF-4DFA-BDCB-6E66DBC195CD}" destId="{59D425E0-2B9A-49C6-99DA-3965CE070189}" srcOrd="1" destOrd="0" presId="urn:microsoft.com/office/officeart/2005/8/layout/vList4#1"/>
    <dgm:cxn modelId="{3A897AE1-55ED-C54C-944C-A0BAB475E720}" type="presOf" srcId="{D5DF9F83-7EEB-4B00-B6D3-0E5AC52E5E05}" destId="{10D1207D-7AF8-4FDE-9A8E-8A876DACA1A6}" srcOrd="0" destOrd="0" presId="urn:microsoft.com/office/officeart/2005/8/layout/vList4#1"/>
    <dgm:cxn modelId="{22191577-2A00-914B-AF8B-6A57683D3ED1}" type="presOf" srcId="{F7054851-90C2-0C46-9AF6-D2AF0204B075}" destId="{7D78DABD-52E6-704B-B7EC-7C97C370EB65}" srcOrd="1" destOrd="1" presId="urn:microsoft.com/office/officeart/2005/8/layout/vList4#1"/>
    <dgm:cxn modelId="{1F748E4A-D657-4849-93AE-59D30911F762}" srcId="{BCDB2C37-2C5B-CF47-B940-EE7D6AA5C804}" destId="{F7054851-90C2-0C46-9AF6-D2AF0204B075}" srcOrd="0" destOrd="0" parTransId="{7FFFE457-BF11-D046-A912-7C81CA17872F}" sibTransId="{5AE62F45-1B77-5040-ACAE-476F36F0869F}"/>
    <dgm:cxn modelId="{C07CD3F2-DBF8-D44B-9DFF-239B47F13463}" srcId="{BCDB2C37-2C5B-CF47-B940-EE7D6AA5C804}" destId="{77CA88D5-662D-C143-B20F-061377B49801}" srcOrd="2" destOrd="0" parTransId="{2A0A7033-17C2-BF49-AA56-72D74E16EB3C}" sibTransId="{9FAD141B-E0CD-AA48-82F2-7D00821DCB1A}"/>
    <dgm:cxn modelId="{4E3F0048-3458-5146-A4F4-F157C566CE76}" type="presOf" srcId="{2DE6D1D1-CFC8-574D-9E28-21DE46DA3C50}" destId="{7D78DABD-52E6-704B-B7EC-7C97C370EB65}" srcOrd="1" destOrd="2" presId="urn:microsoft.com/office/officeart/2005/8/layout/vList4#1"/>
    <dgm:cxn modelId="{1065D623-C1EE-1543-BD4E-8EDE754BADA5}" type="presOf" srcId="{83C3C3D2-30B5-054A-B8A4-8FB6302454CE}" destId="{68D923D8-D1A8-B74D-A7DE-19080E497F08}" srcOrd="0" destOrd="2" presId="urn:microsoft.com/office/officeart/2005/8/layout/vList4#1"/>
    <dgm:cxn modelId="{FA4E14C8-1417-BC45-890C-5E5569B3BB9D}" srcId="{0AA953D0-325D-B94C-95A5-69FEE9A9615C}" destId="{83C3C3D2-30B5-054A-B8A4-8FB6302454CE}" srcOrd="1" destOrd="0" parTransId="{C8A7205A-3B6B-0549-90CA-9FA9E93C0217}" sibTransId="{11297E28-3554-9345-8859-12B98FDC7A41}"/>
    <dgm:cxn modelId="{78326D15-75E9-634D-8775-2F11D4685741}" type="presOf" srcId="{3C3595E7-1B6D-1840-81F3-A062831DD715}" destId="{4E403878-52CE-AE46-B85C-D13F6A2AC1F2}" srcOrd="1" destOrd="3" presId="urn:microsoft.com/office/officeart/2005/8/layout/vList4#1"/>
    <dgm:cxn modelId="{20311E99-26C2-7E41-A86D-848217063833}" type="presOf" srcId="{25F155D3-38F3-E94F-AC91-FDCB831E9F3A}" destId="{26C6EE6F-0AA6-4F1B-968D-571966941354}" srcOrd="0" destOrd="2" presId="urn:microsoft.com/office/officeart/2005/8/layout/vList4#1"/>
    <dgm:cxn modelId="{B4E9EF42-7168-3147-B3A5-C8ACA923CD86}" type="presOf" srcId="{0AA953D0-325D-B94C-95A5-69FEE9A9615C}" destId="{68D923D8-D1A8-B74D-A7DE-19080E497F08}" srcOrd="0" destOrd="0" presId="urn:microsoft.com/office/officeart/2005/8/layout/vList4#1"/>
    <dgm:cxn modelId="{1858FD01-3F73-9A4D-A812-A1060C08E543}" srcId="{BCDB2C37-2C5B-CF47-B940-EE7D6AA5C804}" destId="{2DE6D1D1-CFC8-574D-9E28-21DE46DA3C50}" srcOrd="1" destOrd="0" parTransId="{3AADCDDC-106A-8D4D-860D-37E98E4134D8}" sibTransId="{483FF14E-78F6-314E-BBE9-BFCAED0D86B7}"/>
    <dgm:cxn modelId="{9E4DA36E-9E69-6E42-8FB2-420569B564CA}" type="presOf" srcId="{EB7BF59F-997D-004E-A051-1397F283857E}" destId="{59D425E0-2B9A-49C6-99DA-3965CE070189}" srcOrd="1" destOrd="3" presId="urn:microsoft.com/office/officeart/2005/8/layout/vList4#1"/>
    <dgm:cxn modelId="{94D232FE-5BC3-5744-AB23-13A1B221A559}" srcId="{D5DF9F83-7EEB-4B00-B6D3-0E5AC52E5E05}" destId="{0AA953D0-325D-B94C-95A5-69FEE9A9615C}" srcOrd="1" destOrd="0" parTransId="{AF0E9130-68B8-ED4D-B0B5-5EBC34490275}" sibTransId="{E9CBCE53-96DA-914A-B16B-4FB0BA1AAF14}"/>
    <dgm:cxn modelId="{915CEAB9-3EBC-4DD9-90C9-639819BEF19B}" srcId="{A9C62D05-C1EF-4DFA-BDCB-6E66DBC195CD}" destId="{E9F3B91A-79D9-42D5-A577-2D11807C5C5A}" srcOrd="0" destOrd="0" parTransId="{59969707-B7B9-4107-A85E-FD1F91150735}" sibTransId="{F33932B6-B281-4E9D-877A-737CD4980B9A}"/>
    <dgm:cxn modelId="{B21FB8FA-3676-9B47-A6CA-0F27B7DD5D18}" type="presOf" srcId="{EA3F9CBE-AB12-C845-AA95-CA1BDEBD2BE1}" destId="{4E403878-52CE-AE46-B85C-D13F6A2AC1F2}" srcOrd="1" destOrd="1" presId="urn:microsoft.com/office/officeart/2005/8/layout/vList4#1"/>
    <dgm:cxn modelId="{CD6C3E07-57B1-024D-99F0-AE2E9F36DE00}" type="presOf" srcId="{BCDB2C37-2C5B-CF47-B940-EE7D6AA5C804}" destId="{69C15B9B-F924-DC45-B1DE-57D64953A00D}" srcOrd="0" destOrd="0" presId="urn:microsoft.com/office/officeart/2005/8/layout/vList4#1"/>
    <dgm:cxn modelId="{9755EEBA-1A34-E649-99CC-0E20EE8A14E3}" type="presOf" srcId="{25F155D3-38F3-E94F-AC91-FDCB831E9F3A}" destId="{59D425E0-2B9A-49C6-99DA-3965CE070189}" srcOrd="1" destOrd="2" presId="urn:microsoft.com/office/officeart/2005/8/layout/vList4#1"/>
    <dgm:cxn modelId="{E50A748C-6FC0-F848-948F-9E5E77037592}" type="presOf" srcId="{BCDB2C37-2C5B-CF47-B940-EE7D6AA5C804}" destId="{7D78DABD-52E6-704B-B7EC-7C97C370EB65}" srcOrd="1" destOrd="0" presId="urn:microsoft.com/office/officeart/2005/8/layout/vList4#1"/>
    <dgm:cxn modelId="{B2933283-6C94-634A-B4A9-A911D3A09EBD}" srcId="{D5DF9F83-7EEB-4B00-B6D3-0E5AC52E5E05}" destId="{BCDB2C37-2C5B-CF47-B940-EE7D6AA5C804}" srcOrd="2" destOrd="0" parTransId="{FD66E4F3-B383-4942-ADCE-D8B86C6BAE97}" sibTransId="{F666FA58-D5A0-5E49-91C0-DDD331A7BA0F}"/>
    <dgm:cxn modelId="{70883B39-0C0C-7844-865A-5D9296E5E6CD}" type="presOf" srcId="{E9F3B91A-79D9-42D5-A577-2D11807C5C5A}" destId="{59D425E0-2B9A-49C6-99DA-3965CE070189}" srcOrd="1" destOrd="1" presId="urn:microsoft.com/office/officeart/2005/8/layout/vList4#1"/>
    <dgm:cxn modelId="{BCC99525-D5B4-844B-A4EF-7D046C4EE90D}" type="presOf" srcId="{E9F3B91A-79D9-42D5-A577-2D11807C5C5A}" destId="{26C6EE6F-0AA6-4F1B-968D-571966941354}" srcOrd="0" destOrd="1" presId="urn:microsoft.com/office/officeart/2005/8/layout/vList4#1"/>
    <dgm:cxn modelId="{24781413-42C0-8048-BFAC-2DEEDA0D07C1}" type="presOf" srcId="{0AA953D0-325D-B94C-95A5-69FEE9A9615C}" destId="{4E403878-52CE-AE46-B85C-D13F6A2AC1F2}" srcOrd="1" destOrd="0" presId="urn:microsoft.com/office/officeart/2005/8/layout/vList4#1"/>
    <dgm:cxn modelId="{62729EEB-F98D-204C-B31A-71965417FA4D}" type="presOf" srcId="{EB7BF59F-997D-004E-A051-1397F283857E}" destId="{26C6EE6F-0AA6-4F1B-968D-571966941354}" srcOrd="0" destOrd="3" presId="urn:microsoft.com/office/officeart/2005/8/layout/vList4#1"/>
    <dgm:cxn modelId="{9FE0DCEB-3FCE-264C-B2C0-C583858A78EE}" srcId="{0AA953D0-325D-B94C-95A5-69FEE9A9615C}" destId="{EA3F9CBE-AB12-C845-AA95-CA1BDEBD2BE1}" srcOrd="0" destOrd="0" parTransId="{53CD41DE-36EF-EA45-9EE3-F8C11FBB09B4}" sibTransId="{817B6F92-2CC5-A44C-A64A-BC0509BF47FF}"/>
    <dgm:cxn modelId="{E0CDB910-FC44-1D47-A38C-B2EBF9DC3CCF}" type="presOf" srcId="{2DE6D1D1-CFC8-574D-9E28-21DE46DA3C50}" destId="{69C15B9B-F924-DC45-B1DE-57D64953A00D}" srcOrd="0" destOrd="2" presId="urn:microsoft.com/office/officeart/2005/8/layout/vList4#1"/>
    <dgm:cxn modelId="{332048EA-1CD1-3D48-8EBA-901DFD1B0CDD}" srcId="{0AA953D0-325D-B94C-95A5-69FEE9A9615C}" destId="{3C3595E7-1B6D-1840-81F3-A062831DD715}" srcOrd="2" destOrd="0" parTransId="{1BDF32BB-8353-9B4D-B44D-CCB658DC6F7E}" sibTransId="{36FD6016-54A7-0C4D-813E-3EF46DFD853A}"/>
    <dgm:cxn modelId="{6ECB905D-1727-0D4A-BD82-46EC9985F2BB}" type="presOf" srcId="{EA3F9CBE-AB12-C845-AA95-CA1BDEBD2BE1}" destId="{68D923D8-D1A8-B74D-A7DE-19080E497F08}" srcOrd="0" destOrd="1" presId="urn:microsoft.com/office/officeart/2005/8/layout/vList4#1"/>
    <dgm:cxn modelId="{D0566336-5CBD-0843-BAB2-83EE5D90A201}" type="presParOf" srcId="{10D1207D-7AF8-4FDE-9A8E-8A876DACA1A6}" destId="{16811CCF-0869-4287-93CF-3A09F2CE7567}" srcOrd="0" destOrd="0" presId="urn:microsoft.com/office/officeart/2005/8/layout/vList4#1"/>
    <dgm:cxn modelId="{C5CA2A8C-3CDF-E04A-9E16-8542495F405C}" type="presParOf" srcId="{16811CCF-0869-4287-93CF-3A09F2CE7567}" destId="{26C6EE6F-0AA6-4F1B-968D-571966941354}" srcOrd="0" destOrd="0" presId="urn:microsoft.com/office/officeart/2005/8/layout/vList4#1"/>
    <dgm:cxn modelId="{A10D7ACD-74DC-C946-9CC2-6EE3ECA3D932}" type="presParOf" srcId="{16811CCF-0869-4287-93CF-3A09F2CE7567}" destId="{0C264F27-05D8-4696-AB2B-FD45EBD6082B}" srcOrd="1" destOrd="0" presId="urn:microsoft.com/office/officeart/2005/8/layout/vList4#1"/>
    <dgm:cxn modelId="{22907AE8-DE3C-A047-8E3F-923F959085E2}" type="presParOf" srcId="{16811CCF-0869-4287-93CF-3A09F2CE7567}" destId="{59D425E0-2B9A-49C6-99DA-3965CE070189}" srcOrd="2" destOrd="0" presId="urn:microsoft.com/office/officeart/2005/8/layout/vList4#1"/>
    <dgm:cxn modelId="{D847C856-719B-CB47-BF51-3DE51AE41573}" type="presParOf" srcId="{10D1207D-7AF8-4FDE-9A8E-8A876DACA1A6}" destId="{BFF2BA14-C1B6-4238-B34D-CC0FD050703C}" srcOrd="1" destOrd="0" presId="urn:microsoft.com/office/officeart/2005/8/layout/vList4#1"/>
    <dgm:cxn modelId="{D4D8B0A9-08D4-2A4B-8426-BDECB1AB82D8}" type="presParOf" srcId="{10D1207D-7AF8-4FDE-9A8E-8A876DACA1A6}" destId="{80AC447A-F36F-9E4B-B218-2C4CADD103D3}" srcOrd="2" destOrd="0" presId="urn:microsoft.com/office/officeart/2005/8/layout/vList4#1"/>
    <dgm:cxn modelId="{F5DF6D3E-65B0-734E-893A-81191A852E56}" type="presParOf" srcId="{80AC447A-F36F-9E4B-B218-2C4CADD103D3}" destId="{68D923D8-D1A8-B74D-A7DE-19080E497F08}" srcOrd="0" destOrd="0" presId="urn:microsoft.com/office/officeart/2005/8/layout/vList4#1"/>
    <dgm:cxn modelId="{99D9E46E-DCA1-E04B-8ACF-79B9FFDA3883}" type="presParOf" srcId="{80AC447A-F36F-9E4B-B218-2C4CADD103D3}" destId="{A729CD57-6045-224D-8C32-E81152C2BC6C}" srcOrd="1" destOrd="0" presId="urn:microsoft.com/office/officeart/2005/8/layout/vList4#1"/>
    <dgm:cxn modelId="{55294DE9-6057-494E-9E8F-E398D8A8E851}" type="presParOf" srcId="{80AC447A-F36F-9E4B-B218-2C4CADD103D3}" destId="{4E403878-52CE-AE46-B85C-D13F6A2AC1F2}" srcOrd="2" destOrd="0" presId="urn:microsoft.com/office/officeart/2005/8/layout/vList4#1"/>
    <dgm:cxn modelId="{D527C459-C056-E941-BE36-06711AD7D9AB}" type="presParOf" srcId="{10D1207D-7AF8-4FDE-9A8E-8A876DACA1A6}" destId="{7BDDC5A1-0E7C-0E45-8DAF-3F270DF598C2}" srcOrd="3" destOrd="0" presId="urn:microsoft.com/office/officeart/2005/8/layout/vList4#1"/>
    <dgm:cxn modelId="{00FA227C-C4A0-7E44-BD90-F9AEC34A8EC9}" type="presParOf" srcId="{10D1207D-7AF8-4FDE-9A8E-8A876DACA1A6}" destId="{C2B21B8E-741F-914C-BCBE-803D491B316C}" srcOrd="4" destOrd="0" presId="urn:microsoft.com/office/officeart/2005/8/layout/vList4#1"/>
    <dgm:cxn modelId="{E48ED585-810B-6245-A50D-5A6B8E8C6139}" type="presParOf" srcId="{C2B21B8E-741F-914C-BCBE-803D491B316C}" destId="{69C15B9B-F924-DC45-B1DE-57D64953A00D}" srcOrd="0" destOrd="0" presId="urn:microsoft.com/office/officeart/2005/8/layout/vList4#1"/>
    <dgm:cxn modelId="{729305F8-71C3-D546-890E-6697F527A329}" type="presParOf" srcId="{C2B21B8E-741F-914C-BCBE-803D491B316C}" destId="{F947681B-A230-9E43-8824-85FF4EBF276D}" srcOrd="1" destOrd="0" presId="urn:microsoft.com/office/officeart/2005/8/layout/vList4#1"/>
    <dgm:cxn modelId="{EB43537C-AD45-524B-A4E6-F7E31CEC4A81}" type="presParOf" srcId="{C2B21B8E-741F-914C-BCBE-803D491B316C}" destId="{7D78DABD-52E6-704B-B7EC-7C97C370EB65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9904AF4-C5C3-4549-BD04-778D71AC462F}" type="doc">
      <dgm:prSet loTypeId="urn:microsoft.com/office/officeart/2005/8/layout/vList4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8D28F0-F6A8-4EFF-A64C-4641B519C953}">
      <dgm:prSet custT="1"/>
      <dgm:spPr/>
      <dgm:t>
        <a:bodyPr/>
        <a:lstStyle/>
        <a:p>
          <a:pPr rtl="0"/>
          <a:r>
            <a:rPr lang="en-US" sz="1600" b="1" dirty="0" smtClean="0"/>
            <a:t>Middleware Location Engine:</a:t>
          </a:r>
          <a:endParaRPr lang="en-US" sz="1600" b="1" dirty="0"/>
        </a:p>
      </dgm:t>
    </dgm:pt>
    <dgm:pt modelId="{C2173B78-D46F-4391-93A5-AAC487E1858C}" type="parTrans" cxnId="{ED580DDB-C1BB-48AD-90C2-93DFD1CAEA56}">
      <dgm:prSet/>
      <dgm:spPr/>
      <dgm:t>
        <a:bodyPr/>
        <a:lstStyle/>
        <a:p>
          <a:endParaRPr lang="en-US" sz="1600"/>
        </a:p>
      </dgm:t>
    </dgm:pt>
    <dgm:pt modelId="{6519471B-0E87-4781-A4AE-AB39F4E2CAA3}" type="sibTrans" cxnId="{ED580DDB-C1BB-48AD-90C2-93DFD1CAEA56}">
      <dgm:prSet/>
      <dgm:spPr/>
      <dgm:t>
        <a:bodyPr/>
        <a:lstStyle/>
        <a:p>
          <a:endParaRPr lang="en-US" sz="1600"/>
        </a:p>
      </dgm:t>
    </dgm:pt>
    <dgm:pt modelId="{470A282B-E313-4D6E-BBEC-2CA808DB83C5}">
      <dgm:prSet custT="1"/>
      <dgm:spPr/>
      <dgm:t>
        <a:bodyPr/>
        <a:lstStyle/>
        <a:p>
          <a:pPr rtl="0"/>
          <a:r>
            <a:rPr lang="en-US" sz="1200" dirty="0" smtClean="0"/>
            <a:t>Configurable location rules engine</a:t>
          </a:r>
          <a:endParaRPr lang="en-US" sz="1200" dirty="0"/>
        </a:p>
      </dgm:t>
    </dgm:pt>
    <dgm:pt modelId="{905849D5-DA02-4135-B337-7C5FFF7993F8}" type="parTrans" cxnId="{D942F227-6F3D-4A79-A716-2D4ED8B2F8EE}">
      <dgm:prSet/>
      <dgm:spPr/>
      <dgm:t>
        <a:bodyPr/>
        <a:lstStyle/>
        <a:p>
          <a:endParaRPr lang="en-US" sz="1600"/>
        </a:p>
      </dgm:t>
    </dgm:pt>
    <dgm:pt modelId="{C5B1A251-007D-4139-A004-CFB3C726B6F4}" type="sibTrans" cxnId="{D942F227-6F3D-4A79-A716-2D4ED8B2F8EE}">
      <dgm:prSet/>
      <dgm:spPr/>
      <dgm:t>
        <a:bodyPr/>
        <a:lstStyle/>
        <a:p>
          <a:endParaRPr lang="en-US" sz="1600"/>
        </a:p>
      </dgm:t>
    </dgm:pt>
    <dgm:pt modelId="{50326996-D70F-4450-857B-4B901A843304}">
      <dgm:prSet custT="1"/>
      <dgm:spPr/>
      <dgm:t>
        <a:bodyPr/>
        <a:lstStyle/>
        <a:p>
          <a:pPr rtl="0"/>
          <a:r>
            <a:rPr lang="en-US" sz="1600" b="1" dirty="0" smtClean="0"/>
            <a:t>Data Reduction Capabilities:</a:t>
          </a:r>
          <a:endParaRPr lang="en-US" sz="1600" b="1" dirty="0"/>
        </a:p>
      </dgm:t>
    </dgm:pt>
    <dgm:pt modelId="{44F2814E-6E7F-43C2-9FB6-050A971C27B4}" type="parTrans" cxnId="{F40ED313-5210-4862-8187-BAD0F13934F3}">
      <dgm:prSet/>
      <dgm:spPr/>
      <dgm:t>
        <a:bodyPr/>
        <a:lstStyle/>
        <a:p>
          <a:endParaRPr lang="en-US" sz="1600"/>
        </a:p>
      </dgm:t>
    </dgm:pt>
    <dgm:pt modelId="{9BDB58C8-53FD-45E5-8A50-B751C04370E1}" type="sibTrans" cxnId="{F40ED313-5210-4862-8187-BAD0F13934F3}">
      <dgm:prSet/>
      <dgm:spPr/>
      <dgm:t>
        <a:bodyPr/>
        <a:lstStyle/>
        <a:p>
          <a:endParaRPr lang="en-US" sz="1600"/>
        </a:p>
      </dgm:t>
    </dgm:pt>
    <dgm:pt modelId="{5B366ACA-CD08-488C-914C-5A327791F959}">
      <dgm:prSet custT="1"/>
      <dgm:spPr/>
      <dgm:t>
        <a:bodyPr/>
        <a:lstStyle/>
        <a:p>
          <a:pPr rtl="0"/>
          <a:r>
            <a:rPr lang="en-US" sz="1200" dirty="0" smtClean="0"/>
            <a:t>Reduces redundant data or unnecessary data flow</a:t>
          </a:r>
          <a:endParaRPr lang="en-US" sz="1200" dirty="0"/>
        </a:p>
      </dgm:t>
    </dgm:pt>
    <dgm:pt modelId="{3BB453BC-7C51-456A-A0BE-3F92670F2AF8}" type="parTrans" cxnId="{16635399-E132-4E62-A700-D1F73348F3D0}">
      <dgm:prSet/>
      <dgm:spPr/>
      <dgm:t>
        <a:bodyPr/>
        <a:lstStyle/>
        <a:p>
          <a:endParaRPr lang="en-US" sz="1600"/>
        </a:p>
      </dgm:t>
    </dgm:pt>
    <dgm:pt modelId="{B70299D8-1C8B-4BAD-9956-1D03BB04C698}" type="sibTrans" cxnId="{16635399-E132-4E62-A700-D1F73348F3D0}">
      <dgm:prSet/>
      <dgm:spPr/>
      <dgm:t>
        <a:bodyPr/>
        <a:lstStyle/>
        <a:p>
          <a:endParaRPr lang="en-US" sz="1600"/>
        </a:p>
      </dgm:t>
    </dgm:pt>
    <dgm:pt modelId="{7395F8F3-85DB-4500-867C-40990CF87097}">
      <dgm:prSet custT="1"/>
      <dgm:spPr/>
      <dgm:t>
        <a:bodyPr/>
        <a:lstStyle/>
        <a:p>
          <a:pPr rtl="0"/>
          <a:r>
            <a:rPr lang="en-US" sz="1200" dirty="0" smtClean="0"/>
            <a:t>Subscription interface for attribute change notifications</a:t>
          </a:r>
          <a:endParaRPr lang="en-US" sz="1200" dirty="0"/>
        </a:p>
      </dgm:t>
    </dgm:pt>
    <dgm:pt modelId="{ED7CE8DA-30D2-4490-A007-E0B8AC54ED67}" type="parTrans" cxnId="{F97AFBF2-1EC3-4AA5-8524-64BE165ABFEE}">
      <dgm:prSet/>
      <dgm:spPr/>
      <dgm:t>
        <a:bodyPr/>
        <a:lstStyle/>
        <a:p>
          <a:endParaRPr lang="en-US" sz="1600"/>
        </a:p>
      </dgm:t>
    </dgm:pt>
    <dgm:pt modelId="{98EAB611-A833-478A-8F1C-05A53C4FC326}" type="sibTrans" cxnId="{F97AFBF2-1EC3-4AA5-8524-64BE165ABFEE}">
      <dgm:prSet/>
      <dgm:spPr/>
      <dgm:t>
        <a:bodyPr/>
        <a:lstStyle/>
        <a:p>
          <a:endParaRPr lang="en-US" sz="1600"/>
        </a:p>
      </dgm:t>
    </dgm:pt>
    <dgm:pt modelId="{84F01ADD-5AA6-40FA-9BF7-E1F46F21EE3C}">
      <dgm:prSet custT="1"/>
      <dgm:spPr/>
      <dgm:t>
        <a:bodyPr/>
        <a:lstStyle/>
        <a:p>
          <a:pPr rtl="0"/>
          <a:r>
            <a:rPr lang="en-US" sz="1600" b="1" dirty="0" smtClean="0"/>
            <a:t>Integrate with other Applications:</a:t>
          </a:r>
          <a:endParaRPr lang="en-US" sz="1600" b="1" dirty="0"/>
        </a:p>
      </dgm:t>
    </dgm:pt>
    <dgm:pt modelId="{4876BF69-3A5D-459F-80EC-04A18214995C}" type="parTrans" cxnId="{B7858D5E-7B66-4F7D-98A1-BB34FC8DBD29}">
      <dgm:prSet/>
      <dgm:spPr/>
      <dgm:t>
        <a:bodyPr/>
        <a:lstStyle/>
        <a:p>
          <a:endParaRPr lang="en-US" sz="1600"/>
        </a:p>
      </dgm:t>
    </dgm:pt>
    <dgm:pt modelId="{DF158152-86E0-40A7-9467-70E42227E22C}" type="sibTrans" cxnId="{B7858D5E-7B66-4F7D-98A1-BB34FC8DBD29}">
      <dgm:prSet/>
      <dgm:spPr/>
      <dgm:t>
        <a:bodyPr/>
        <a:lstStyle/>
        <a:p>
          <a:endParaRPr lang="en-US" sz="1600"/>
        </a:p>
      </dgm:t>
    </dgm:pt>
    <dgm:pt modelId="{FFCE3434-135C-4F79-8EB0-9906F1E41A7E}">
      <dgm:prSet custT="1"/>
      <dgm:spPr/>
      <dgm:t>
        <a:bodyPr/>
        <a:lstStyle/>
        <a:p>
          <a:pPr rtl="0"/>
          <a:r>
            <a:rPr lang="en-US" sz="1200" dirty="0" smtClean="0"/>
            <a:t>Open API (Telnet API  &amp; Web API)</a:t>
          </a:r>
          <a:endParaRPr lang="en-US" sz="1200" dirty="0"/>
        </a:p>
      </dgm:t>
    </dgm:pt>
    <dgm:pt modelId="{541B2534-9E4B-4B61-B7E9-1893AC7C189A}" type="parTrans" cxnId="{51BDC6EC-CCAB-4CC4-8FF8-F6BA88EC6CBA}">
      <dgm:prSet/>
      <dgm:spPr/>
      <dgm:t>
        <a:bodyPr/>
        <a:lstStyle/>
        <a:p>
          <a:endParaRPr lang="en-US" sz="1600"/>
        </a:p>
      </dgm:t>
    </dgm:pt>
    <dgm:pt modelId="{CAD306B8-D90D-496F-AE98-E3EB19400060}" type="sibTrans" cxnId="{51BDC6EC-CCAB-4CC4-8FF8-F6BA88EC6CBA}">
      <dgm:prSet/>
      <dgm:spPr/>
      <dgm:t>
        <a:bodyPr/>
        <a:lstStyle/>
        <a:p>
          <a:endParaRPr lang="en-US" sz="1600"/>
        </a:p>
      </dgm:t>
    </dgm:pt>
    <dgm:pt modelId="{27B5F336-3D05-4C23-A132-988D67127173}">
      <dgm:prSet custT="1"/>
      <dgm:spPr/>
      <dgm:t>
        <a:bodyPr/>
        <a:lstStyle/>
        <a:p>
          <a:pPr rtl="0"/>
          <a:r>
            <a:rPr lang="en-US" sz="1200" dirty="0" smtClean="0"/>
            <a:t>Data available in multiple formats XML, JSON or CSV </a:t>
          </a:r>
          <a:endParaRPr lang="en-US" sz="1200" dirty="0"/>
        </a:p>
      </dgm:t>
    </dgm:pt>
    <dgm:pt modelId="{CC6BE98B-71E6-44E5-BF0A-C70ECFAB5A32}" type="parTrans" cxnId="{9145979C-71C2-41F4-9A05-3B3DB1EF8D28}">
      <dgm:prSet/>
      <dgm:spPr/>
      <dgm:t>
        <a:bodyPr/>
        <a:lstStyle/>
        <a:p>
          <a:endParaRPr lang="en-US" sz="1600"/>
        </a:p>
      </dgm:t>
    </dgm:pt>
    <dgm:pt modelId="{40064D26-F51F-4DAF-8E8B-CAD1D0CD0A0F}" type="sibTrans" cxnId="{9145979C-71C2-41F4-9A05-3B3DB1EF8D28}">
      <dgm:prSet/>
      <dgm:spPr/>
      <dgm:t>
        <a:bodyPr/>
        <a:lstStyle/>
        <a:p>
          <a:endParaRPr lang="en-US" sz="1600"/>
        </a:p>
      </dgm:t>
    </dgm:pt>
    <dgm:pt modelId="{32E209A3-1080-4AB9-B0D9-965C5E202249}">
      <dgm:prSet custT="1"/>
      <dgm:spPr/>
      <dgm:t>
        <a:bodyPr/>
        <a:lstStyle/>
        <a:p>
          <a:pPr rtl="0"/>
          <a:r>
            <a:rPr lang="en-US" sz="1200" dirty="0" smtClean="0"/>
            <a:t>Works with readers to determine precise location</a:t>
          </a:r>
          <a:endParaRPr lang="en-US" sz="1200" dirty="0"/>
        </a:p>
      </dgm:t>
    </dgm:pt>
    <dgm:pt modelId="{8D222D42-741D-44DA-BE89-16AA7C9ED76A}" type="parTrans" cxnId="{A1669370-E495-4BCC-A15F-000DB7EC9D92}">
      <dgm:prSet/>
      <dgm:spPr/>
      <dgm:t>
        <a:bodyPr/>
        <a:lstStyle/>
        <a:p>
          <a:endParaRPr lang="en-US"/>
        </a:p>
      </dgm:t>
    </dgm:pt>
    <dgm:pt modelId="{1CBD3F5A-B619-4A99-98A5-BE6DC19AFE91}" type="sibTrans" cxnId="{A1669370-E495-4BCC-A15F-000DB7EC9D92}">
      <dgm:prSet/>
      <dgm:spPr/>
      <dgm:t>
        <a:bodyPr/>
        <a:lstStyle/>
        <a:p>
          <a:endParaRPr lang="en-US"/>
        </a:p>
      </dgm:t>
    </dgm:pt>
    <dgm:pt modelId="{D9FB7B4F-CEA2-4474-80EE-7F6DE3B8AD8D}">
      <dgm:prSet custT="1"/>
      <dgm:spPr/>
      <dgm:t>
        <a:bodyPr/>
        <a:lstStyle/>
        <a:p>
          <a:pPr rtl="0"/>
          <a:r>
            <a:rPr lang="en-US" sz="1200" dirty="0" smtClean="0"/>
            <a:t>Simple web based configuration</a:t>
          </a:r>
          <a:endParaRPr lang="en-US" sz="1200" dirty="0"/>
        </a:p>
      </dgm:t>
    </dgm:pt>
    <dgm:pt modelId="{DF0B9618-386B-4E88-9838-428F09C3B1DF}" type="parTrans" cxnId="{CF18AAFB-6D5A-4E7D-97FC-325A2A6A8551}">
      <dgm:prSet/>
      <dgm:spPr/>
      <dgm:t>
        <a:bodyPr/>
        <a:lstStyle/>
        <a:p>
          <a:endParaRPr lang="en-US"/>
        </a:p>
      </dgm:t>
    </dgm:pt>
    <dgm:pt modelId="{C11B78DB-95A5-466A-BB1D-C0086BA7664E}" type="sibTrans" cxnId="{CF18AAFB-6D5A-4E7D-97FC-325A2A6A8551}">
      <dgm:prSet/>
      <dgm:spPr/>
      <dgm:t>
        <a:bodyPr/>
        <a:lstStyle/>
        <a:p>
          <a:endParaRPr lang="en-US"/>
        </a:p>
      </dgm:t>
    </dgm:pt>
    <dgm:pt modelId="{8B16F910-D319-4B9B-83F1-64FC5EE1E390}">
      <dgm:prSet custT="1"/>
      <dgm:spPr/>
      <dgm:t>
        <a:bodyPr/>
        <a:lstStyle/>
        <a:p>
          <a:pPr rtl="0"/>
          <a:r>
            <a:rPr lang="en-US" sz="1200" dirty="0" smtClean="0"/>
            <a:t>Highly scalable</a:t>
          </a:r>
          <a:endParaRPr lang="en-US" sz="1200" dirty="0"/>
        </a:p>
      </dgm:t>
    </dgm:pt>
    <dgm:pt modelId="{0DB19511-E9A1-4791-8ACA-69194112FC7F}" type="parTrans" cxnId="{748843A0-C1F5-4553-8C06-045465D83BCC}">
      <dgm:prSet/>
      <dgm:spPr/>
      <dgm:t>
        <a:bodyPr/>
        <a:lstStyle/>
        <a:p>
          <a:endParaRPr lang="en-US"/>
        </a:p>
      </dgm:t>
    </dgm:pt>
    <dgm:pt modelId="{EE8355CC-BBC5-4952-8DFC-6F1ED9CAE5A2}" type="sibTrans" cxnId="{748843A0-C1F5-4553-8C06-045465D83BCC}">
      <dgm:prSet/>
      <dgm:spPr/>
      <dgm:t>
        <a:bodyPr/>
        <a:lstStyle/>
        <a:p>
          <a:endParaRPr lang="en-US"/>
        </a:p>
      </dgm:t>
    </dgm:pt>
    <dgm:pt modelId="{D987037E-ED04-4870-A00C-0195FCEB3F12}">
      <dgm:prSet custT="1"/>
      <dgm:spPr/>
      <dgm:t>
        <a:bodyPr/>
        <a:lstStyle/>
        <a:p>
          <a:pPr rtl="0"/>
          <a:r>
            <a:rPr lang="en-US" sz="1200" dirty="0" smtClean="0"/>
            <a:t>Integration modules for IBM, Microsoft, &amp; others</a:t>
          </a:r>
          <a:endParaRPr lang="en-US" sz="1200" dirty="0"/>
        </a:p>
      </dgm:t>
    </dgm:pt>
    <dgm:pt modelId="{B828D71C-00B0-4433-9506-CCE84156B3B6}" type="parTrans" cxnId="{54A66EAF-7B21-47ED-B9D2-F14B36A283F9}">
      <dgm:prSet/>
      <dgm:spPr/>
      <dgm:t>
        <a:bodyPr/>
        <a:lstStyle/>
        <a:p>
          <a:endParaRPr lang="en-US"/>
        </a:p>
      </dgm:t>
    </dgm:pt>
    <dgm:pt modelId="{61470899-4ED3-4D8F-B7D3-D4E96F8A5836}" type="sibTrans" cxnId="{54A66EAF-7B21-47ED-B9D2-F14B36A283F9}">
      <dgm:prSet/>
      <dgm:spPr/>
      <dgm:t>
        <a:bodyPr/>
        <a:lstStyle/>
        <a:p>
          <a:endParaRPr lang="en-US"/>
        </a:p>
      </dgm:t>
    </dgm:pt>
    <dgm:pt modelId="{E2940935-F59E-47F7-AC18-ADDEE23938A1}" type="pres">
      <dgm:prSet presAssocID="{A9904AF4-C5C3-4549-BD04-778D71AC462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070334-6472-4DB2-9E38-46D6B79D2EBE}" type="pres">
      <dgm:prSet presAssocID="{1E8D28F0-F6A8-4EFF-A64C-4641B519C953}" presName="comp" presStyleCnt="0"/>
      <dgm:spPr/>
      <dgm:t>
        <a:bodyPr/>
        <a:lstStyle/>
        <a:p>
          <a:endParaRPr lang="en-US"/>
        </a:p>
      </dgm:t>
    </dgm:pt>
    <dgm:pt modelId="{F21E490E-A51E-419B-9ECD-12352931ABD6}" type="pres">
      <dgm:prSet presAssocID="{1E8D28F0-F6A8-4EFF-A64C-4641B519C953}" presName="box" presStyleLbl="node1" presStyleIdx="0" presStyleCnt="3"/>
      <dgm:spPr/>
      <dgm:t>
        <a:bodyPr/>
        <a:lstStyle/>
        <a:p>
          <a:endParaRPr lang="en-US"/>
        </a:p>
      </dgm:t>
    </dgm:pt>
    <dgm:pt modelId="{DCDFF5C4-D946-4376-B1DD-46EF9F2D7EA8}" type="pres">
      <dgm:prSet presAssocID="{1E8D28F0-F6A8-4EFF-A64C-4641B519C953}" presName="img" presStyleLbl="fgImgPlac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FFA66AD-E0DD-46EF-8804-459DEAC4D391}" type="pres">
      <dgm:prSet presAssocID="{1E8D28F0-F6A8-4EFF-A64C-4641B519C95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D6C7DC-E984-49B1-8CA3-5235C7AEDF03}" type="pres">
      <dgm:prSet presAssocID="{6519471B-0E87-4781-A4AE-AB39F4E2CAA3}" presName="spacer" presStyleCnt="0"/>
      <dgm:spPr/>
      <dgm:t>
        <a:bodyPr/>
        <a:lstStyle/>
        <a:p>
          <a:endParaRPr lang="en-US"/>
        </a:p>
      </dgm:t>
    </dgm:pt>
    <dgm:pt modelId="{E7D1C0D0-08FF-4E24-8CE5-8C8FED2B8893}" type="pres">
      <dgm:prSet presAssocID="{50326996-D70F-4450-857B-4B901A843304}" presName="comp" presStyleCnt="0"/>
      <dgm:spPr/>
      <dgm:t>
        <a:bodyPr/>
        <a:lstStyle/>
        <a:p>
          <a:endParaRPr lang="en-US"/>
        </a:p>
      </dgm:t>
    </dgm:pt>
    <dgm:pt modelId="{9F22DFD2-7510-490C-867B-19B9DA18D9CA}" type="pres">
      <dgm:prSet presAssocID="{50326996-D70F-4450-857B-4B901A843304}" presName="box" presStyleLbl="node1" presStyleIdx="1" presStyleCnt="3"/>
      <dgm:spPr/>
      <dgm:t>
        <a:bodyPr/>
        <a:lstStyle/>
        <a:p>
          <a:endParaRPr lang="en-US"/>
        </a:p>
      </dgm:t>
    </dgm:pt>
    <dgm:pt modelId="{C9F22156-2B92-45DD-A42D-872038E0F7F7}" type="pres">
      <dgm:prSet presAssocID="{50326996-D70F-4450-857B-4B901A843304}" presName="img" presStyleLbl="fgImgPlac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06DF848-EC91-4A24-834F-C7F339D52DDE}" type="pres">
      <dgm:prSet presAssocID="{50326996-D70F-4450-857B-4B901A84330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350997-DC9D-42A6-BC4F-7E5A0226D683}" type="pres">
      <dgm:prSet presAssocID="{9BDB58C8-53FD-45E5-8A50-B751C04370E1}" presName="spacer" presStyleCnt="0"/>
      <dgm:spPr/>
      <dgm:t>
        <a:bodyPr/>
        <a:lstStyle/>
        <a:p>
          <a:endParaRPr lang="en-US"/>
        </a:p>
      </dgm:t>
    </dgm:pt>
    <dgm:pt modelId="{DD21073D-EBAE-422E-8AA1-B1DC64E76890}" type="pres">
      <dgm:prSet presAssocID="{84F01ADD-5AA6-40FA-9BF7-E1F46F21EE3C}" presName="comp" presStyleCnt="0"/>
      <dgm:spPr/>
      <dgm:t>
        <a:bodyPr/>
        <a:lstStyle/>
        <a:p>
          <a:endParaRPr lang="en-US"/>
        </a:p>
      </dgm:t>
    </dgm:pt>
    <dgm:pt modelId="{E7973960-24BA-405E-A7F0-5115EDAFE0DF}" type="pres">
      <dgm:prSet presAssocID="{84F01ADD-5AA6-40FA-9BF7-E1F46F21EE3C}" presName="box" presStyleLbl="node1" presStyleIdx="2" presStyleCnt="3"/>
      <dgm:spPr/>
      <dgm:t>
        <a:bodyPr/>
        <a:lstStyle/>
        <a:p>
          <a:endParaRPr lang="en-US"/>
        </a:p>
      </dgm:t>
    </dgm:pt>
    <dgm:pt modelId="{E2812CFC-0CA5-4411-8009-7DBF78B34A94}" type="pres">
      <dgm:prSet presAssocID="{84F01ADD-5AA6-40FA-9BF7-E1F46F21EE3C}" presName="img" presStyleLbl="fgImgPlac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52423A3-140C-4B9A-B74D-3316D79F8A78}" type="pres">
      <dgm:prSet presAssocID="{84F01ADD-5AA6-40FA-9BF7-E1F46F21EE3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B005D8-3525-A44E-B755-4A61ABC6440E}" type="presOf" srcId="{470A282B-E313-4D6E-BBEC-2CA808DB83C5}" destId="{3FFA66AD-E0DD-46EF-8804-459DEAC4D391}" srcOrd="1" destOrd="2" presId="urn:microsoft.com/office/officeart/2005/8/layout/vList4#3"/>
    <dgm:cxn modelId="{B1105809-BC9F-4747-9582-0FCFBA2FA113}" type="presOf" srcId="{32E209A3-1080-4AB9-B0D9-965C5E202249}" destId="{3FFA66AD-E0DD-46EF-8804-459DEAC4D391}" srcOrd="1" destOrd="1" presId="urn:microsoft.com/office/officeart/2005/8/layout/vList4#3"/>
    <dgm:cxn modelId="{ED580DDB-C1BB-48AD-90C2-93DFD1CAEA56}" srcId="{A9904AF4-C5C3-4549-BD04-778D71AC462F}" destId="{1E8D28F0-F6A8-4EFF-A64C-4641B519C953}" srcOrd="0" destOrd="0" parTransId="{C2173B78-D46F-4391-93A5-AAC487E1858C}" sibTransId="{6519471B-0E87-4781-A4AE-AB39F4E2CAA3}"/>
    <dgm:cxn modelId="{CF18AAFB-6D5A-4E7D-97FC-325A2A6A8551}" srcId="{1E8D28F0-F6A8-4EFF-A64C-4641B519C953}" destId="{D9FB7B4F-CEA2-4474-80EE-7F6DE3B8AD8D}" srcOrd="2" destOrd="0" parTransId="{DF0B9618-386B-4E88-9838-428F09C3B1DF}" sibTransId="{C11B78DB-95A5-466A-BB1D-C0086BA7664E}"/>
    <dgm:cxn modelId="{748843A0-C1F5-4553-8C06-045465D83BCC}" srcId="{50326996-D70F-4450-857B-4B901A843304}" destId="{8B16F910-D319-4B9B-83F1-64FC5EE1E390}" srcOrd="2" destOrd="0" parTransId="{0DB19511-E9A1-4791-8ACA-69194112FC7F}" sibTransId="{EE8355CC-BBC5-4952-8DFC-6F1ED9CAE5A2}"/>
    <dgm:cxn modelId="{B1BE6145-208B-6049-AB35-AA544843E87E}" type="presOf" srcId="{84F01ADD-5AA6-40FA-9BF7-E1F46F21EE3C}" destId="{652423A3-140C-4B9A-B74D-3316D79F8A78}" srcOrd="1" destOrd="0" presId="urn:microsoft.com/office/officeart/2005/8/layout/vList4#3"/>
    <dgm:cxn modelId="{8C02E04A-9ED5-9C49-B0BA-88C7EA1B3DF5}" type="presOf" srcId="{27B5F336-3D05-4C23-A132-988D67127173}" destId="{E7973960-24BA-405E-A7F0-5115EDAFE0DF}" srcOrd="0" destOrd="2" presId="urn:microsoft.com/office/officeart/2005/8/layout/vList4#3"/>
    <dgm:cxn modelId="{86283E6B-A144-B348-8F09-1508E977ED59}" type="presOf" srcId="{84F01ADD-5AA6-40FA-9BF7-E1F46F21EE3C}" destId="{E7973960-24BA-405E-A7F0-5115EDAFE0DF}" srcOrd="0" destOrd="0" presId="urn:microsoft.com/office/officeart/2005/8/layout/vList4#3"/>
    <dgm:cxn modelId="{957C9428-5CB5-0C43-95E6-2BFE0E0855DB}" type="presOf" srcId="{FFCE3434-135C-4F79-8EB0-9906F1E41A7E}" destId="{E7973960-24BA-405E-A7F0-5115EDAFE0DF}" srcOrd="0" destOrd="1" presId="urn:microsoft.com/office/officeart/2005/8/layout/vList4#3"/>
    <dgm:cxn modelId="{A1669370-E495-4BCC-A15F-000DB7EC9D92}" srcId="{1E8D28F0-F6A8-4EFF-A64C-4641B519C953}" destId="{32E209A3-1080-4AB9-B0D9-965C5E202249}" srcOrd="0" destOrd="0" parTransId="{8D222D42-741D-44DA-BE89-16AA7C9ED76A}" sibTransId="{1CBD3F5A-B619-4A99-98A5-BE6DC19AFE91}"/>
    <dgm:cxn modelId="{54A66EAF-7B21-47ED-B9D2-F14B36A283F9}" srcId="{84F01ADD-5AA6-40FA-9BF7-E1F46F21EE3C}" destId="{D987037E-ED04-4870-A00C-0195FCEB3F12}" srcOrd="2" destOrd="0" parTransId="{B828D71C-00B0-4433-9506-CCE84156B3B6}" sibTransId="{61470899-4ED3-4D8F-B7D3-D4E96F8A5836}"/>
    <dgm:cxn modelId="{3598A43C-F007-AC4C-85D9-552D710A1892}" type="presOf" srcId="{D987037E-ED04-4870-A00C-0195FCEB3F12}" destId="{652423A3-140C-4B9A-B74D-3316D79F8A78}" srcOrd="1" destOrd="3" presId="urn:microsoft.com/office/officeart/2005/8/layout/vList4#3"/>
    <dgm:cxn modelId="{16635399-E132-4E62-A700-D1F73348F3D0}" srcId="{50326996-D70F-4450-857B-4B901A843304}" destId="{5B366ACA-CD08-488C-914C-5A327791F959}" srcOrd="0" destOrd="0" parTransId="{3BB453BC-7C51-456A-A0BE-3F92670F2AF8}" sibTransId="{B70299D8-1C8B-4BAD-9956-1D03BB04C698}"/>
    <dgm:cxn modelId="{833C3623-446E-D041-8291-0852A7015790}" type="presOf" srcId="{D987037E-ED04-4870-A00C-0195FCEB3F12}" destId="{E7973960-24BA-405E-A7F0-5115EDAFE0DF}" srcOrd="0" destOrd="3" presId="urn:microsoft.com/office/officeart/2005/8/layout/vList4#3"/>
    <dgm:cxn modelId="{B7858D5E-7B66-4F7D-98A1-BB34FC8DBD29}" srcId="{A9904AF4-C5C3-4549-BD04-778D71AC462F}" destId="{84F01ADD-5AA6-40FA-9BF7-E1F46F21EE3C}" srcOrd="2" destOrd="0" parTransId="{4876BF69-3A5D-459F-80EC-04A18214995C}" sibTransId="{DF158152-86E0-40A7-9467-70E42227E22C}"/>
    <dgm:cxn modelId="{4299F381-1C85-CC44-8299-ED8946F5363C}" type="presOf" srcId="{7395F8F3-85DB-4500-867C-40990CF87097}" destId="{406DF848-EC91-4A24-834F-C7F339D52DDE}" srcOrd="1" destOrd="2" presId="urn:microsoft.com/office/officeart/2005/8/layout/vList4#3"/>
    <dgm:cxn modelId="{32FCAEEE-C972-CF42-B1B8-0ABBF2C4204B}" type="presOf" srcId="{50326996-D70F-4450-857B-4B901A843304}" destId="{9F22DFD2-7510-490C-867B-19B9DA18D9CA}" srcOrd="0" destOrd="0" presId="urn:microsoft.com/office/officeart/2005/8/layout/vList4#3"/>
    <dgm:cxn modelId="{05BEC630-3BAA-4348-B323-75020E19CD15}" type="presOf" srcId="{FFCE3434-135C-4F79-8EB0-9906F1E41A7E}" destId="{652423A3-140C-4B9A-B74D-3316D79F8A78}" srcOrd="1" destOrd="1" presId="urn:microsoft.com/office/officeart/2005/8/layout/vList4#3"/>
    <dgm:cxn modelId="{0CF61263-E9C8-824D-A2FA-C0EDCCA70DD6}" type="presOf" srcId="{5B366ACA-CD08-488C-914C-5A327791F959}" destId="{9F22DFD2-7510-490C-867B-19B9DA18D9CA}" srcOrd="0" destOrd="1" presId="urn:microsoft.com/office/officeart/2005/8/layout/vList4#3"/>
    <dgm:cxn modelId="{05A7733B-872A-9F41-8986-FB5F4E62CED8}" type="presOf" srcId="{1E8D28F0-F6A8-4EFF-A64C-4641B519C953}" destId="{3FFA66AD-E0DD-46EF-8804-459DEAC4D391}" srcOrd="1" destOrd="0" presId="urn:microsoft.com/office/officeart/2005/8/layout/vList4#3"/>
    <dgm:cxn modelId="{2496E92C-A684-C544-9F99-00CD5B94092E}" type="presOf" srcId="{27B5F336-3D05-4C23-A132-988D67127173}" destId="{652423A3-140C-4B9A-B74D-3316D79F8A78}" srcOrd="1" destOrd="2" presId="urn:microsoft.com/office/officeart/2005/8/layout/vList4#3"/>
    <dgm:cxn modelId="{D108AB02-3CAB-6646-9778-5F560605E267}" type="presOf" srcId="{50326996-D70F-4450-857B-4B901A843304}" destId="{406DF848-EC91-4A24-834F-C7F339D52DDE}" srcOrd="1" destOrd="0" presId="urn:microsoft.com/office/officeart/2005/8/layout/vList4#3"/>
    <dgm:cxn modelId="{BDD51C57-92F6-8548-8AEC-2FAE2A860704}" type="presOf" srcId="{32E209A3-1080-4AB9-B0D9-965C5E202249}" destId="{F21E490E-A51E-419B-9ECD-12352931ABD6}" srcOrd="0" destOrd="1" presId="urn:microsoft.com/office/officeart/2005/8/layout/vList4#3"/>
    <dgm:cxn modelId="{FA557612-6B97-F447-81E7-2EAA6861EC11}" type="presOf" srcId="{8B16F910-D319-4B9B-83F1-64FC5EE1E390}" destId="{9F22DFD2-7510-490C-867B-19B9DA18D9CA}" srcOrd="0" destOrd="3" presId="urn:microsoft.com/office/officeart/2005/8/layout/vList4#3"/>
    <dgm:cxn modelId="{F40ED313-5210-4862-8187-BAD0F13934F3}" srcId="{A9904AF4-C5C3-4549-BD04-778D71AC462F}" destId="{50326996-D70F-4450-857B-4B901A843304}" srcOrd="1" destOrd="0" parTransId="{44F2814E-6E7F-43C2-9FB6-050A971C27B4}" sibTransId="{9BDB58C8-53FD-45E5-8A50-B751C04370E1}"/>
    <dgm:cxn modelId="{3D89B237-BBDE-D943-8BA0-2A8169B62080}" type="presOf" srcId="{A9904AF4-C5C3-4549-BD04-778D71AC462F}" destId="{E2940935-F59E-47F7-AC18-ADDEE23938A1}" srcOrd="0" destOrd="0" presId="urn:microsoft.com/office/officeart/2005/8/layout/vList4#3"/>
    <dgm:cxn modelId="{45EAFCA3-3AE7-1940-805D-07677356DF45}" type="presOf" srcId="{7395F8F3-85DB-4500-867C-40990CF87097}" destId="{9F22DFD2-7510-490C-867B-19B9DA18D9CA}" srcOrd="0" destOrd="2" presId="urn:microsoft.com/office/officeart/2005/8/layout/vList4#3"/>
    <dgm:cxn modelId="{5F798C9C-BBB4-3F47-8248-963F83CEA1E8}" type="presOf" srcId="{D9FB7B4F-CEA2-4474-80EE-7F6DE3B8AD8D}" destId="{3FFA66AD-E0DD-46EF-8804-459DEAC4D391}" srcOrd="1" destOrd="3" presId="urn:microsoft.com/office/officeart/2005/8/layout/vList4#3"/>
    <dgm:cxn modelId="{2379B88C-726B-A349-B20E-EE7EB41B4814}" type="presOf" srcId="{470A282B-E313-4D6E-BBEC-2CA808DB83C5}" destId="{F21E490E-A51E-419B-9ECD-12352931ABD6}" srcOrd="0" destOrd="2" presId="urn:microsoft.com/office/officeart/2005/8/layout/vList4#3"/>
    <dgm:cxn modelId="{634F8F49-CE63-454C-AD60-B391AB316718}" type="presOf" srcId="{8B16F910-D319-4B9B-83F1-64FC5EE1E390}" destId="{406DF848-EC91-4A24-834F-C7F339D52DDE}" srcOrd="1" destOrd="3" presId="urn:microsoft.com/office/officeart/2005/8/layout/vList4#3"/>
    <dgm:cxn modelId="{F97AFBF2-1EC3-4AA5-8524-64BE165ABFEE}" srcId="{50326996-D70F-4450-857B-4B901A843304}" destId="{7395F8F3-85DB-4500-867C-40990CF87097}" srcOrd="1" destOrd="0" parTransId="{ED7CE8DA-30D2-4490-A007-E0B8AC54ED67}" sibTransId="{98EAB611-A833-478A-8F1C-05A53C4FC326}"/>
    <dgm:cxn modelId="{CFF62BEF-A2DA-9844-A995-A2260D86124A}" type="presOf" srcId="{D9FB7B4F-CEA2-4474-80EE-7F6DE3B8AD8D}" destId="{F21E490E-A51E-419B-9ECD-12352931ABD6}" srcOrd="0" destOrd="3" presId="urn:microsoft.com/office/officeart/2005/8/layout/vList4#3"/>
    <dgm:cxn modelId="{D942F227-6F3D-4A79-A716-2D4ED8B2F8EE}" srcId="{1E8D28F0-F6A8-4EFF-A64C-4641B519C953}" destId="{470A282B-E313-4D6E-BBEC-2CA808DB83C5}" srcOrd="1" destOrd="0" parTransId="{905849D5-DA02-4135-B337-7C5FFF7993F8}" sibTransId="{C5B1A251-007D-4139-A004-CFB3C726B6F4}"/>
    <dgm:cxn modelId="{9822BFC7-2823-104D-BECB-07BA7C91E667}" type="presOf" srcId="{5B366ACA-CD08-488C-914C-5A327791F959}" destId="{406DF848-EC91-4A24-834F-C7F339D52DDE}" srcOrd="1" destOrd="1" presId="urn:microsoft.com/office/officeart/2005/8/layout/vList4#3"/>
    <dgm:cxn modelId="{9145979C-71C2-41F4-9A05-3B3DB1EF8D28}" srcId="{84F01ADD-5AA6-40FA-9BF7-E1F46F21EE3C}" destId="{27B5F336-3D05-4C23-A132-988D67127173}" srcOrd="1" destOrd="0" parTransId="{CC6BE98B-71E6-44E5-BF0A-C70ECFAB5A32}" sibTransId="{40064D26-F51F-4DAF-8E8B-CAD1D0CD0A0F}"/>
    <dgm:cxn modelId="{51BDC6EC-CCAB-4CC4-8FF8-F6BA88EC6CBA}" srcId="{84F01ADD-5AA6-40FA-9BF7-E1F46F21EE3C}" destId="{FFCE3434-135C-4F79-8EB0-9906F1E41A7E}" srcOrd="0" destOrd="0" parTransId="{541B2534-9E4B-4B61-B7E9-1893AC7C189A}" sibTransId="{CAD306B8-D90D-496F-AE98-E3EB19400060}"/>
    <dgm:cxn modelId="{35468EB5-88A0-424C-A41D-A33741FC6B36}" type="presOf" srcId="{1E8D28F0-F6A8-4EFF-A64C-4641B519C953}" destId="{F21E490E-A51E-419B-9ECD-12352931ABD6}" srcOrd="0" destOrd="0" presId="urn:microsoft.com/office/officeart/2005/8/layout/vList4#3"/>
    <dgm:cxn modelId="{AE1847B8-C96E-5B40-9CF5-2819BB5D13F6}" type="presParOf" srcId="{E2940935-F59E-47F7-AC18-ADDEE23938A1}" destId="{A9070334-6472-4DB2-9E38-46D6B79D2EBE}" srcOrd="0" destOrd="0" presId="urn:microsoft.com/office/officeart/2005/8/layout/vList4#3"/>
    <dgm:cxn modelId="{D0750605-1CEA-1040-9565-9D21526765B3}" type="presParOf" srcId="{A9070334-6472-4DB2-9E38-46D6B79D2EBE}" destId="{F21E490E-A51E-419B-9ECD-12352931ABD6}" srcOrd="0" destOrd="0" presId="urn:microsoft.com/office/officeart/2005/8/layout/vList4#3"/>
    <dgm:cxn modelId="{0311CD83-0E2B-194F-9D75-BB935A15DCA6}" type="presParOf" srcId="{A9070334-6472-4DB2-9E38-46D6B79D2EBE}" destId="{DCDFF5C4-D946-4376-B1DD-46EF9F2D7EA8}" srcOrd="1" destOrd="0" presId="urn:microsoft.com/office/officeart/2005/8/layout/vList4#3"/>
    <dgm:cxn modelId="{527C0B82-FBB9-9044-88AD-7EB7807E33B0}" type="presParOf" srcId="{A9070334-6472-4DB2-9E38-46D6B79D2EBE}" destId="{3FFA66AD-E0DD-46EF-8804-459DEAC4D391}" srcOrd="2" destOrd="0" presId="urn:microsoft.com/office/officeart/2005/8/layout/vList4#3"/>
    <dgm:cxn modelId="{2E854B83-2A50-004A-9AC8-A5645B93031B}" type="presParOf" srcId="{E2940935-F59E-47F7-AC18-ADDEE23938A1}" destId="{FCD6C7DC-E984-49B1-8CA3-5235C7AEDF03}" srcOrd="1" destOrd="0" presId="urn:microsoft.com/office/officeart/2005/8/layout/vList4#3"/>
    <dgm:cxn modelId="{76DA8C44-50AB-1947-A869-C40828DF1753}" type="presParOf" srcId="{E2940935-F59E-47F7-AC18-ADDEE23938A1}" destId="{E7D1C0D0-08FF-4E24-8CE5-8C8FED2B8893}" srcOrd="2" destOrd="0" presId="urn:microsoft.com/office/officeart/2005/8/layout/vList4#3"/>
    <dgm:cxn modelId="{A666B8F1-597D-3F4F-98A1-B25CF5E853BC}" type="presParOf" srcId="{E7D1C0D0-08FF-4E24-8CE5-8C8FED2B8893}" destId="{9F22DFD2-7510-490C-867B-19B9DA18D9CA}" srcOrd="0" destOrd="0" presId="urn:microsoft.com/office/officeart/2005/8/layout/vList4#3"/>
    <dgm:cxn modelId="{1A0B40E8-06E6-F148-BC7A-6D54DF5DCD2B}" type="presParOf" srcId="{E7D1C0D0-08FF-4E24-8CE5-8C8FED2B8893}" destId="{C9F22156-2B92-45DD-A42D-872038E0F7F7}" srcOrd="1" destOrd="0" presId="urn:microsoft.com/office/officeart/2005/8/layout/vList4#3"/>
    <dgm:cxn modelId="{FFD0C3C9-0FB7-094E-B20D-930BAC7A5E9B}" type="presParOf" srcId="{E7D1C0D0-08FF-4E24-8CE5-8C8FED2B8893}" destId="{406DF848-EC91-4A24-834F-C7F339D52DDE}" srcOrd="2" destOrd="0" presId="urn:microsoft.com/office/officeart/2005/8/layout/vList4#3"/>
    <dgm:cxn modelId="{8EA6E5FE-C3B2-4342-A2C6-89C14FE0952D}" type="presParOf" srcId="{E2940935-F59E-47F7-AC18-ADDEE23938A1}" destId="{88350997-DC9D-42A6-BC4F-7E5A0226D683}" srcOrd="3" destOrd="0" presId="urn:microsoft.com/office/officeart/2005/8/layout/vList4#3"/>
    <dgm:cxn modelId="{33AFBF71-C0DD-4848-BEB1-60DE9A6FD158}" type="presParOf" srcId="{E2940935-F59E-47F7-AC18-ADDEE23938A1}" destId="{DD21073D-EBAE-422E-8AA1-B1DC64E76890}" srcOrd="4" destOrd="0" presId="urn:microsoft.com/office/officeart/2005/8/layout/vList4#3"/>
    <dgm:cxn modelId="{5B58D11C-5F28-B047-AF10-E222889EE09F}" type="presParOf" srcId="{DD21073D-EBAE-422E-8AA1-B1DC64E76890}" destId="{E7973960-24BA-405E-A7F0-5115EDAFE0DF}" srcOrd="0" destOrd="0" presId="urn:microsoft.com/office/officeart/2005/8/layout/vList4#3"/>
    <dgm:cxn modelId="{1EAEC51E-B166-194A-9D07-EB88903301AA}" type="presParOf" srcId="{DD21073D-EBAE-422E-8AA1-B1DC64E76890}" destId="{E2812CFC-0CA5-4411-8009-7DBF78B34A94}" srcOrd="1" destOrd="0" presId="urn:microsoft.com/office/officeart/2005/8/layout/vList4#3"/>
    <dgm:cxn modelId="{F0FAD960-0856-904F-9847-CE17C90D72CA}" type="presParOf" srcId="{DD21073D-EBAE-422E-8AA1-B1DC64E76890}" destId="{652423A3-140C-4B9A-B74D-3316D79F8A78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10245-19B6-4815-9E08-E7924CC53A80}">
      <dsp:nvSpPr>
        <dsp:cNvPr id="0" name=""/>
        <dsp:cNvSpPr/>
      </dsp:nvSpPr>
      <dsp:spPr>
        <a:xfrm>
          <a:off x="0" y="0"/>
          <a:ext cx="8839200" cy="1035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Wire-free Solutions for over 10 years</a:t>
          </a:r>
          <a:endParaRPr lang="en-US" sz="3600" kern="1200" dirty="0"/>
        </a:p>
      </dsp:txBody>
      <dsp:txXfrm>
        <a:off x="50536" y="50536"/>
        <a:ext cx="8738128" cy="934156"/>
      </dsp:txXfrm>
    </dsp:sp>
    <dsp:sp modelId="{024DC906-8AFF-43E8-A806-8B1D63765934}">
      <dsp:nvSpPr>
        <dsp:cNvPr id="0" name=""/>
        <dsp:cNvSpPr/>
      </dsp:nvSpPr>
      <dsp:spPr>
        <a:xfrm>
          <a:off x="0" y="1412830"/>
          <a:ext cx="8839200" cy="958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Based in Austin, Texas</a:t>
          </a:r>
          <a:endParaRPr lang="en-US" sz="3600" kern="1200" dirty="0"/>
        </a:p>
      </dsp:txBody>
      <dsp:txXfrm>
        <a:off x="46795" y="1459625"/>
        <a:ext cx="8745610" cy="865005"/>
      </dsp:txXfrm>
    </dsp:sp>
    <dsp:sp modelId="{269C0CA8-1B34-4AA7-83B3-F6E7879F1D14}">
      <dsp:nvSpPr>
        <dsp:cNvPr id="0" name=""/>
        <dsp:cNvSpPr/>
      </dsp:nvSpPr>
      <dsp:spPr>
        <a:xfrm>
          <a:off x="0" y="2713601"/>
          <a:ext cx="8839200" cy="24679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RF Code’s solutions are comprised of  hardware and software platforms that provide real time asset management and wire-free environmental monitoring</a:t>
          </a:r>
          <a:endParaRPr lang="en-US" sz="3200" kern="1200" dirty="0"/>
        </a:p>
      </dsp:txBody>
      <dsp:txXfrm>
        <a:off x="120478" y="2834079"/>
        <a:ext cx="8598244" cy="222704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23508-0957-49DF-8812-1125E4C5D242}">
      <dsp:nvSpPr>
        <dsp:cNvPr id="0" name=""/>
        <dsp:cNvSpPr/>
      </dsp:nvSpPr>
      <dsp:spPr>
        <a:xfrm rot="5400000">
          <a:off x="3873211" y="-1487032"/>
          <a:ext cx="855032" cy="40477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Provides advanced reporting capabilities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Designed for Asset Manager</a:t>
          </a:r>
          <a:endParaRPr lang="en-US" sz="1300" kern="1200" dirty="0"/>
        </a:p>
      </dsp:txBody>
      <dsp:txXfrm rot="-5400000">
        <a:off x="2276856" y="151062"/>
        <a:ext cx="4006005" cy="771554"/>
      </dsp:txXfrm>
    </dsp:sp>
    <dsp:sp modelId="{3C705A5A-981D-4580-BFEF-3E334D7683B6}">
      <dsp:nvSpPr>
        <dsp:cNvPr id="0" name=""/>
        <dsp:cNvSpPr/>
      </dsp:nvSpPr>
      <dsp:spPr>
        <a:xfrm>
          <a:off x="0" y="2444"/>
          <a:ext cx="2276856" cy="1068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Advanced Reporting Module</a:t>
          </a:r>
          <a:endParaRPr lang="en-US" sz="2200" kern="1200"/>
        </a:p>
      </dsp:txBody>
      <dsp:txXfrm>
        <a:off x="52174" y="54618"/>
        <a:ext cx="2172508" cy="964442"/>
      </dsp:txXfrm>
    </dsp:sp>
    <dsp:sp modelId="{7FFA09C8-0C5A-4F23-A59F-944981736688}">
      <dsp:nvSpPr>
        <dsp:cNvPr id="0" name=""/>
        <dsp:cNvSpPr/>
      </dsp:nvSpPr>
      <dsp:spPr>
        <a:xfrm rot="5400000">
          <a:off x="3873211" y="-364802"/>
          <a:ext cx="855032" cy="40477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Publishes data via the Java Management Extensions standard &amp; via Tivoli Monitoring agent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Designed for Asset Manager</a:t>
          </a:r>
          <a:endParaRPr lang="en-US" sz="1300" kern="1200" dirty="0"/>
        </a:p>
      </dsp:txBody>
      <dsp:txXfrm rot="-5400000">
        <a:off x="2276856" y="1273292"/>
        <a:ext cx="4006005" cy="771554"/>
      </dsp:txXfrm>
    </dsp:sp>
    <dsp:sp modelId="{58404EB5-88BD-4B76-8611-C4251603C85A}">
      <dsp:nvSpPr>
        <dsp:cNvPr id="0" name=""/>
        <dsp:cNvSpPr/>
      </dsp:nvSpPr>
      <dsp:spPr>
        <a:xfrm>
          <a:off x="0" y="1124674"/>
          <a:ext cx="2276856" cy="1068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JMX &amp; Tivoli Monitoring Module</a:t>
          </a:r>
          <a:endParaRPr lang="en-US" sz="2200" kern="1200" dirty="0"/>
        </a:p>
      </dsp:txBody>
      <dsp:txXfrm>
        <a:off x="52174" y="1176848"/>
        <a:ext cx="2172508" cy="964442"/>
      </dsp:txXfrm>
    </dsp:sp>
    <dsp:sp modelId="{888AADB6-D265-4CF4-A4FC-2821A514F67B}">
      <dsp:nvSpPr>
        <dsp:cNvPr id="0" name=""/>
        <dsp:cNvSpPr/>
      </dsp:nvSpPr>
      <dsp:spPr>
        <a:xfrm rot="5400000">
          <a:off x="3873211" y="757427"/>
          <a:ext cx="855032" cy="40477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Publishes data via BACnet TCP/IP standard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Designed for Asset Manager</a:t>
          </a:r>
          <a:endParaRPr lang="en-US" sz="1300" kern="1200" dirty="0"/>
        </a:p>
      </dsp:txBody>
      <dsp:txXfrm rot="-5400000">
        <a:off x="2276856" y="2395522"/>
        <a:ext cx="4006005" cy="771554"/>
      </dsp:txXfrm>
    </dsp:sp>
    <dsp:sp modelId="{5A76C62E-93CE-44A4-8D07-7E9A4B019A6E}">
      <dsp:nvSpPr>
        <dsp:cNvPr id="0" name=""/>
        <dsp:cNvSpPr/>
      </dsp:nvSpPr>
      <dsp:spPr>
        <a:xfrm>
          <a:off x="0" y="2246904"/>
          <a:ext cx="2276856" cy="1068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BACnet Integration Module</a:t>
          </a:r>
          <a:endParaRPr lang="en-US" sz="2200" kern="1200"/>
        </a:p>
      </dsp:txBody>
      <dsp:txXfrm>
        <a:off x="52174" y="2299078"/>
        <a:ext cx="2172508" cy="964442"/>
      </dsp:txXfrm>
    </dsp:sp>
    <dsp:sp modelId="{BC087CDE-78AC-43D8-9801-E7ECE454B58A}">
      <dsp:nvSpPr>
        <dsp:cNvPr id="0" name=""/>
        <dsp:cNvSpPr/>
      </dsp:nvSpPr>
      <dsp:spPr>
        <a:xfrm rot="5400000">
          <a:off x="3873211" y="1879658"/>
          <a:ext cx="855032" cy="40477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Publishes information to the Modbus IP standard</a:t>
          </a:r>
          <a:endParaRPr lang="en-US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Designed for Asset Manager</a:t>
          </a:r>
          <a:endParaRPr lang="en-US" sz="1300" kern="1200" dirty="0"/>
        </a:p>
      </dsp:txBody>
      <dsp:txXfrm rot="-5400000">
        <a:off x="2276856" y="3517753"/>
        <a:ext cx="4006005" cy="771554"/>
      </dsp:txXfrm>
    </dsp:sp>
    <dsp:sp modelId="{508CAA5F-B34A-4FE2-A629-71C0AE1D06AF}">
      <dsp:nvSpPr>
        <dsp:cNvPr id="0" name=""/>
        <dsp:cNvSpPr/>
      </dsp:nvSpPr>
      <dsp:spPr>
        <a:xfrm>
          <a:off x="0" y="3369134"/>
          <a:ext cx="2276856" cy="1068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Modbus Integration Module</a:t>
          </a:r>
          <a:endParaRPr lang="en-US" sz="2200" kern="1200"/>
        </a:p>
      </dsp:txBody>
      <dsp:txXfrm>
        <a:off x="52174" y="3421308"/>
        <a:ext cx="2172508" cy="964442"/>
      </dsp:txXfrm>
    </dsp:sp>
    <dsp:sp modelId="{1EAF477D-06B2-49D0-8FDC-F7785C63B3A6}">
      <dsp:nvSpPr>
        <dsp:cNvPr id="0" name=""/>
        <dsp:cNvSpPr/>
      </dsp:nvSpPr>
      <dsp:spPr>
        <a:xfrm rot="5400000">
          <a:off x="3873211" y="3001888"/>
          <a:ext cx="855032" cy="40477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Publishes information via the OPC standard</a:t>
          </a:r>
          <a:endParaRPr lang="en-US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Designed for Zone Manager</a:t>
          </a:r>
          <a:endParaRPr lang="en-US" sz="1300" kern="1200" dirty="0"/>
        </a:p>
      </dsp:txBody>
      <dsp:txXfrm rot="-5400000">
        <a:off x="2276856" y="4639983"/>
        <a:ext cx="4006005" cy="771554"/>
      </dsp:txXfrm>
    </dsp:sp>
    <dsp:sp modelId="{4856D345-D903-4166-9ECA-526C769224C6}">
      <dsp:nvSpPr>
        <dsp:cNvPr id="0" name=""/>
        <dsp:cNvSpPr/>
      </dsp:nvSpPr>
      <dsp:spPr>
        <a:xfrm>
          <a:off x="0" y="4491364"/>
          <a:ext cx="2276856" cy="1068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OPC Server</a:t>
          </a:r>
          <a:endParaRPr lang="en-US" sz="2200" kern="1200"/>
        </a:p>
      </dsp:txBody>
      <dsp:txXfrm>
        <a:off x="52174" y="4543538"/>
        <a:ext cx="2172508" cy="96444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78A56D-34A1-43AB-9DE0-E8C127FB77DC}">
      <dsp:nvSpPr>
        <dsp:cNvPr id="0" name=""/>
        <dsp:cNvSpPr/>
      </dsp:nvSpPr>
      <dsp:spPr>
        <a:xfrm>
          <a:off x="0" y="93723"/>
          <a:ext cx="4724399" cy="430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Graphical Report Designer</a:t>
          </a:r>
          <a:endParaRPr lang="en-US" sz="1400" b="1" kern="1200" dirty="0"/>
        </a:p>
      </dsp:txBody>
      <dsp:txXfrm>
        <a:off x="21018" y="114741"/>
        <a:ext cx="4682363" cy="388524"/>
      </dsp:txXfrm>
    </dsp:sp>
    <dsp:sp modelId="{19E0C05E-88B8-4916-B1B8-5E2CD3BDEA28}">
      <dsp:nvSpPr>
        <dsp:cNvPr id="0" name=""/>
        <dsp:cNvSpPr/>
      </dsp:nvSpPr>
      <dsp:spPr>
        <a:xfrm>
          <a:off x="0" y="590523"/>
          <a:ext cx="4724399" cy="430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Customized Headers &amp;  Footers</a:t>
          </a:r>
          <a:endParaRPr lang="en-US" sz="1400" b="1" kern="1200" dirty="0"/>
        </a:p>
      </dsp:txBody>
      <dsp:txXfrm>
        <a:off x="21018" y="611541"/>
        <a:ext cx="4682363" cy="388524"/>
      </dsp:txXfrm>
    </dsp:sp>
    <dsp:sp modelId="{CCF141D7-C531-4F51-BE99-8C3008F133CC}">
      <dsp:nvSpPr>
        <dsp:cNvPr id="0" name=""/>
        <dsp:cNvSpPr/>
      </dsp:nvSpPr>
      <dsp:spPr>
        <a:xfrm>
          <a:off x="0" y="1087323"/>
          <a:ext cx="4724399" cy="430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Watermarking</a:t>
          </a:r>
          <a:endParaRPr lang="en-US" sz="1400" b="1" kern="1200" dirty="0"/>
        </a:p>
      </dsp:txBody>
      <dsp:txXfrm>
        <a:off x="21018" y="1108341"/>
        <a:ext cx="4682363" cy="388524"/>
      </dsp:txXfrm>
    </dsp:sp>
    <dsp:sp modelId="{AD7B6F4A-8E19-435C-8930-78874E761094}">
      <dsp:nvSpPr>
        <dsp:cNvPr id="0" name=""/>
        <dsp:cNvSpPr/>
      </dsp:nvSpPr>
      <dsp:spPr>
        <a:xfrm>
          <a:off x="0" y="1584123"/>
          <a:ext cx="4724399" cy="430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Grids and Tables</a:t>
          </a:r>
          <a:endParaRPr lang="en-US" sz="1400" b="1" kern="1200" dirty="0"/>
        </a:p>
      </dsp:txBody>
      <dsp:txXfrm>
        <a:off x="21018" y="1605141"/>
        <a:ext cx="4682363" cy="388524"/>
      </dsp:txXfrm>
    </dsp:sp>
    <dsp:sp modelId="{EDB75D26-C9E3-496E-83CA-946569D82F9F}">
      <dsp:nvSpPr>
        <dsp:cNvPr id="0" name=""/>
        <dsp:cNvSpPr/>
      </dsp:nvSpPr>
      <dsp:spPr>
        <a:xfrm>
          <a:off x="0" y="2080923"/>
          <a:ext cx="4724399" cy="430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Various Types of Charts and Graphs</a:t>
          </a:r>
          <a:endParaRPr lang="en-US" sz="1400" b="1" kern="1200" dirty="0"/>
        </a:p>
      </dsp:txBody>
      <dsp:txXfrm>
        <a:off x="21018" y="2101941"/>
        <a:ext cx="4682363" cy="388524"/>
      </dsp:txXfrm>
    </dsp:sp>
    <dsp:sp modelId="{A497471D-FE80-4D7E-87A4-10AAF92C6DE5}">
      <dsp:nvSpPr>
        <dsp:cNvPr id="0" name=""/>
        <dsp:cNvSpPr/>
      </dsp:nvSpPr>
      <dsp:spPr>
        <a:xfrm>
          <a:off x="0" y="2577723"/>
          <a:ext cx="4724399" cy="430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Formatted Lists</a:t>
          </a:r>
          <a:endParaRPr lang="en-US" sz="1400" b="1" kern="1200" dirty="0"/>
        </a:p>
      </dsp:txBody>
      <dsp:txXfrm>
        <a:off x="21018" y="2598741"/>
        <a:ext cx="4682363" cy="388524"/>
      </dsp:txXfrm>
    </dsp:sp>
    <dsp:sp modelId="{D97C6B3E-206B-4A6E-A764-5684BD75898A}">
      <dsp:nvSpPr>
        <dsp:cNvPr id="0" name=""/>
        <dsp:cNvSpPr/>
      </dsp:nvSpPr>
      <dsp:spPr>
        <a:xfrm>
          <a:off x="0" y="3074523"/>
          <a:ext cx="4724399" cy="430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Static Images</a:t>
          </a:r>
          <a:endParaRPr lang="en-US" sz="1400" b="1" kern="1200" dirty="0"/>
        </a:p>
      </dsp:txBody>
      <dsp:txXfrm>
        <a:off x="21018" y="3095541"/>
        <a:ext cx="4682363" cy="388524"/>
      </dsp:txXfrm>
    </dsp:sp>
    <dsp:sp modelId="{C1D5DB38-EF92-4E40-A37F-98C72BE9D63C}">
      <dsp:nvSpPr>
        <dsp:cNvPr id="0" name=""/>
        <dsp:cNvSpPr/>
      </dsp:nvSpPr>
      <dsp:spPr>
        <a:xfrm>
          <a:off x="0" y="3571323"/>
          <a:ext cx="4724399" cy="430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Data Transformations</a:t>
          </a:r>
          <a:endParaRPr lang="en-US" sz="1400" b="1" kern="1200" dirty="0"/>
        </a:p>
      </dsp:txBody>
      <dsp:txXfrm>
        <a:off x="21018" y="3592341"/>
        <a:ext cx="4682363" cy="388524"/>
      </dsp:txXfrm>
    </dsp:sp>
    <dsp:sp modelId="{E70E868C-DE7B-45C1-A6AD-79ED36A49FC8}">
      <dsp:nvSpPr>
        <dsp:cNvPr id="0" name=""/>
        <dsp:cNvSpPr/>
      </dsp:nvSpPr>
      <dsp:spPr>
        <a:xfrm>
          <a:off x="0" y="4068124"/>
          <a:ext cx="4724399" cy="430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Data from external data sources (other databases)</a:t>
          </a:r>
          <a:endParaRPr lang="en-US" sz="1400" b="1" kern="1200" dirty="0"/>
        </a:p>
      </dsp:txBody>
      <dsp:txXfrm>
        <a:off x="21018" y="4089142"/>
        <a:ext cx="4682363" cy="388524"/>
      </dsp:txXfrm>
    </dsp:sp>
    <dsp:sp modelId="{E17AB43B-E26F-4C75-9372-35D4BB59AC70}">
      <dsp:nvSpPr>
        <dsp:cNvPr id="0" name=""/>
        <dsp:cNvSpPr/>
      </dsp:nvSpPr>
      <dsp:spPr>
        <a:xfrm>
          <a:off x="0" y="4564924"/>
          <a:ext cx="4724399" cy="430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Compound Reports</a:t>
          </a:r>
          <a:endParaRPr lang="en-US" sz="1400" b="1" kern="1200" dirty="0"/>
        </a:p>
      </dsp:txBody>
      <dsp:txXfrm>
        <a:off x="21018" y="4585942"/>
        <a:ext cx="4682363" cy="388524"/>
      </dsp:txXfrm>
    </dsp:sp>
    <dsp:sp modelId="{B75CC142-9657-4CAE-8A88-8968024260F5}">
      <dsp:nvSpPr>
        <dsp:cNvPr id="0" name=""/>
        <dsp:cNvSpPr/>
      </dsp:nvSpPr>
      <dsp:spPr>
        <a:xfrm>
          <a:off x="0" y="5061724"/>
          <a:ext cx="4724399" cy="430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Export in Multiple Formats</a:t>
          </a:r>
          <a:endParaRPr lang="en-US" sz="1400" b="1" kern="1200" dirty="0"/>
        </a:p>
      </dsp:txBody>
      <dsp:txXfrm>
        <a:off x="21018" y="5082742"/>
        <a:ext cx="4682363" cy="38852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8C228B-48CC-47A9-BACC-870445807E80}">
      <dsp:nvSpPr>
        <dsp:cNvPr id="0" name=""/>
        <dsp:cNvSpPr/>
      </dsp:nvSpPr>
      <dsp:spPr>
        <a:xfrm>
          <a:off x="0" y="3281"/>
          <a:ext cx="7239000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smtClean="0"/>
            <a:t>Enterprise Asset Tracking</a:t>
          </a:r>
          <a:endParaRPr lang="en-US" sz="3900" kern="1200"/>
        </a:p>
      </dsp:txBody>
      <dsp:txXfrm>
        <a:off x="44549" y="47830"/>
        <a:ext cx="7149902" cy="82350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26847F-4D4D-4EEF-8F49-BEB0ED31A3F0}">
      <dsp:nvSpPr>
        <dsp:cNvPr id="0" name=""/>
        <dsp:cNvSpPr/>
      </dsp:nvSpPr>
      <dsp:spPr>
        <a:xfrm rot="10800000">
          <a:off x="293832" y="1975"/>
          <a:ext cx="3585114" cy="44224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20" tIns="53340" rIns="99568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Small form factor</a:t>
          </a:r>
          <a:endParaRPr lang="en-US" sz="1400" kern="1200" dirty="0"/>
        </a:p>
      </dsp:txBody>
      <dsp:txXfrm rot="10800000">
        <a:off x="404394" y="1975"/>
        <a:ext cx="3474552" cy="442249"/>
      </dsp:txXfrm>
    </dsp:sp>
    <dsp:sp modelId="{AF472A3B-0354-4A1F-938D-7B3AC0B28B79}">
      <dsp:nvSpPr>
        <dsp:cNvPr id="0" name=""/>
        <dsp:cNvSpPr/>
      </dsp:nvSpPr>
      <dsp:spPr>
        <a:xfrm>
          <a:off x="0" y="1975"/>
          <a:ext cx="442249" cy="442249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D72B96-2043-4A12-82C6-1E6B94C3E2DE}">
      <dsp:nvSpPr>
        <dsp:cNvPr id="0" name=""/>
        <dsp:cNvSpPr/>
      </dsp:nvSpPr>
      <dsp:spPr>
        <a:xfrm rot="10800000">
          <a:off x="293832" y="576239"/>
          <a:ext cx="3585114" cy="44224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20" tIns="53340" rIns="99568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Long battery life (5 years)</a:t>
          </a:r>
          <a:endParaRPr lang="en-US" sz="1400" kern="1200" dirty="0"/>
        </a:p>
      </dsp:txBody>
      <dsp:txXfrm rot="10800000">
        <a:off x="404394" y="576239"/>
        <a:ext cx="3474552" cy="442249"/>
      </dsp:txXfrm>
    </dsp:sp>
    <dsp:sp modelId="{61685DA2-2ED7-432B-8E59-77E58A5383E4}">
      <dsp:nvSpPr>
        <dsp:cNvPr id="0" name=""/>
        <dsp:cNvSpPr/>
      </dsp:nvSpPr>
      <dsp:spPr>
        <a:xfrm>
          <a:off x="0" y="576239"/>
          <a:ext cx="442249" cy="442249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4CE1B2-35DE-4781-B7AD-432B97A07230}">
      <dsp:nvSpPr>
        <dsp:cNvPr id="0" name=""/>
        <dsp:cNvSpPr/>
      </dsp:nvSpPr>
      <dsp:spPr>
        <a:xfrm rot="10800000">
          <a:off x="293832" y="1150503"/>
          <a:ext cx="3585114" cy="44224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20" tIns="53340" rIns="99568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Some Enclosures are Infrared Capable</a:t>
          </a:r>
          <a:endParaRPr lang="en-US" sz="1400" kern="1200" dirty="0"/>
        </a:p>
      </dsp:txBody>
      <dsp:txXfrm rot="10800000">
        <a:off x="404394" y="1150503"/>
        <a:ext cx="3474552" cy="442249"/>
      </dsp:txXfrm>
    </dsp:sp>
    <dsp:sp modelId="{A108261C-7C73-4F8A-ABF3-A5317E4E5E5E}">
      <dsp:nvSpPr>
        <dsp:cNvPr id="0" name=""/>
        <dsp:cNvSpPr/>
      </dsp:nvSpPr>
      <dsp:spPr>
        <a:xfrm>
          <a:off x="0" y="1150503"/>
          <a:ext cx="442249" cy="442249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D67E66-0608-4011-AB26-B132A5E11182}">
      <dsp:nvSpPr>
        <dsp:cNvPr id="0" name=""/>
        <dsp:cNvSpPr/>
      </dsp:nvSpPr>
      <dsp:spPr>
        <a:xfrm rot="10800000">
          <a:off x="293832" y="1724767"/>
          <a:ext cx="3585114" cy="44224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20" tIns="53340" rIns="99568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Typically Transmits data every 10 seconds</a:t>
          </a:r>
          <a:endParaRPr lang="en-US" sz="1400" kern="1200" dirty="0"/>
        </a:p>
      </dsp:txBody>
      <dsp:txXfrm rot="10800000">
        <a:off x="404394" y="1724767"/>
        <a:ext cx="3474552" cy="442249"/>
      </dsp:txXfrm>
    </dsp:sp>
    <dsp:sp modelId="{15EDB6FA-0810-4B03-9037-E62E7AB25957}">
      <dsp:nvSpPr>
        <dsp:cNvPr id="0" name=""/>
        <dsp:cNvSpPr/>
      </dsp:nvSpPr>
      <dsp:spPr>
        <a:xfrm>
          <a:off x="0" y="1724767"/>
          <a:ext cx="442249" cy="442249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3C4AFF-C738-4F36-AFBD-51192596CC9D}">
      <dsp:nvSpPr>
        <dsp:cNvPr id="0" name=""/>
        <dsp:cNvSpPr/>
      </dsp:nvSpPr>
      <dsp:spPr>
        <a:xfrm rot="10800000">
          <a:off x="293832" y="2299031"/>
          <a:ext cx="3585114" cy="44224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20" tIns="53340" rIns="99568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Operates at 433Mhz radio frequency</a:t>
          </a:r>
          <a:endParaRPr lang="en-US" sz="1400" kern="1200" dirty="0"/>
        </a:p>
      </dsp:txBody>
      <dsp:txXfrm rot="10800000">
        <a:off x="404394" y="2299031"/>
        <a:ext cx="3474552" cy="442249"/>
      </dsp:txXfrm>
    </dsp:sp>
    <dsp:sp modelId="{1E25B105-AAF2-4846-B1C4-6158A2A629EE}">
      <dsp:nvSpPr>
        <dsp:cNvPr id="0" name=""/>
        <dsp:cNvSpPr/>
      </dsp:nvSpPr>
      <dsp:spPr>
        <a:xfrm>
          <a:off x="0" y="2299031"/>
          <a:ext cx="442249" cy="442249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D98EE9-CC89-4374-81AB-9FC71148593C}">
      <dsp:nvSpPr>
        <dsp:cNvPr id="0" name=""/>
        <dsp:cNvSpPr/>
      </dsp:nvSpPr>
      <dsp:spPr>
        <a:xfrm rot="10800000">
          <a:off x="293832" y="2873295"/>
          <a:ext cx="3585114" cy="44224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20" tIns="53340" rIns="99568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Long range (optimal 300+ feet)</a:t>
          </a:r>
          <a:endParaRPr lang="en-US" sz="1400" kern="1200" dirty="0"/>
        </a:p>
      </dsp:txBody>
      <dsp:txXfrm rot="10800000">
        <a:off x="404394" y="2873295"/>
        <a:ext cx="3474552" cy="442249"/>
      </dsp:txXfrm>
    </dsp:sp>
    <dsp:sp modelId="{E0888330-5D0C-4257-93F6-6225EA529BD3}">
      <dsp:nvSpPr>
        <dsp:cNvPr id="0" name=""/>
        <dsp:cNvSpPr/>
      </dsp:nvSpPr>
      <dsp:spPr>
        <a:xfrm>
          <a:off x="0" y="2873295"/>
          <a:ext cx="442249" cy="442249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48D17A-ED2A-4AAC-893B-0E3AE5B25791}">
      <dsp:nvSpPr>
        <dsp:cNvPr id="0" name=""/>
        <dsp:cNvSpPr/>
      </dsp:nvSpPr>
      <dsp:spPr>
        <a:xfrm rot="10800000">
          <a:off x="293832" y="3447559"/>
          <a:ext cx="3585114" cy="44224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20" tIns="53340" rIns="99568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Low signal attenuation around metal</a:t>
          </a:r>
          <a:endParaRPr lang="en-US" sz="1400" kern="1200"/>
        </a:p>
      </dsp:txBody>
      <dsp:txXfrm rot="10800000">
        <a:off x="404394" y="3447559"/>
        <a:ext cx="3474552" cy="442249"/>
      </dsp:txXfrm>
    </dsp:sp>
    <dsp:sp modelId="{08CEBAD9-DA0C-48D3-970B-E2849E8EADC5}">
      <dsp:nvSpPr>
        <dsp:cNvPr id="0" name=""/>
        <dsp:cNvSpPr/>
      </dsp:nvSpPr>
      <dsp:spPr>
        <a:xfrm>
          <a:off x="0" y="3447559"/>
          <a:ext cx="442249" cy="442249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E2A4D4-25A7-4630-9E0F-C9A685A56662}">
      <dsp:nvSpPr>
        <dsp:cNvPr id="0" name=""/>
        <dsp:cNvSpPr/>
      </dsp:nvSpPr>
      <dsp:spPr>
        <a:xfrm rot="10800000">
          <a:off x="293832" y="4021824"/>
          <a:ext cx="3585114" cy="44224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20" tIns="53340" rIns="99568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Simply to deploy</a:t>
          </a:r>
          <a:endParaRPr lang="en-US" sz="1400" kern="1200"/>
        </a:p>
      </dsp:txBody>
      <dsp:txXfrm rot="10800000">
        <a:off x="404394" y="4021824"/>
        <a:ext cx="3474552" cy="442249"/>
      </dsp:txXfrm>
    </dsp:sp>
    <dsp:sp modelId="{36DC74AD-F40A-4A28-A8DD-39ACE305765E}">
      <dsp:nvSpPr>
        <dsp:cNvPr id="0" name=""/>
        <dsp:cNvSpPr/>
      </dsp:nvSpPr>
      <dsp:spPr>
        <a:xfrm>
          <a:off x="0" y="4021824"/>
          <a:ext cx="442249" cy="442249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D3FC99-376F-4497-A23F-23E658C29442}">
      <dsp:nvSpPr>
        <dsp:cNvPr id="0" name=""/>
        <dsp:cNvSpPr/>
      </dsp:nvSpPr>
      <dsp:spPr>
        <a:xfrm rot="10800000">
          <a:off x="293832" y="4596088"/>
          <a:ext cx="3585114" cy="44224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20" tIns="53340" rIns="99568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Various Enclosure Types for Multiple mounting options</a:t>
          </a:r>
          <a:endParaRPr lang="en-US" sz="1400" kern="1200" dirty="0"/>
        </a:p>
      </dsp:txBody>
      <dsp:txXfrm rot="10800000">
        <a:off x="404394" y="4596088"/>
        <a:ext cx="3474552" cy="442249"/>
      </dsp:txXfrm>
    </dsp:sp>
    <dsp:sp modelId="{F49756A5-1093-4096-B253-E5E7AEA81401}">
      <dsp:nvSpPr>
        <dsp:cNvPr id="0" name=""/>
        <dsp:cNvSpPr/>
      </dsp:nvSpPr>
      <dsp:spPr>
        <a:xfrm>
          <a:off x="0" y="4596088"/>
          <a:ext cx="442249" cy="442249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EA9E03-85B2-46B2-8718-07D3DB36588D}">
      <dsp:nvSpPr>
        <dsp:cNvPr id="0" name=""/>
        <dsp:cNvSpPr/>
      </dsp:nvSpPr>
      <dsp:spPr>
        <a:xfrm rot="5400000">
          <a:off x="5642175" y="-2153412"/>
          <a:ext cx="944224" cy="57546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Critical or high dollar assets in a distributed environment such as a  office, warehouse, healthcare, etc.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Provides general (zone level) asset location information as well as sensor monitoring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Most common and easy deployment</a:t>
          </a:r>
          <a:endParaRPr lang="en-US" sz="1200" kern="1200" dirty="0"/>
        </a:p>
      </dsp:txBody>
      <dsp:txXfrm rot="-5400000">
        <a:off x="3236976" y="297880"/>
        <a:ext cx="5708531" cy="852038"/>
      </dsp:txXfrm>
    </dsp:sp>
    <dsp:sp modelId="{FDBD54E2-FB82-4DD2-A4FE-15DB34FFB707}">
      <dsp:nvSpPr>
        <dsp:cNvPr id="0" name=""/>
        <dsp:cNvSpPr/>
      </dsp:nvSpPr>
      <dsp:spPr>
        <a:xfrm>
          <a:off x="0" y="152396"/>
          <a:ext cx="3236976" cy="11430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Zonal for Distributed Assets</a:t>
          </a:r>
          <a:endParaRPr lang="en-US" sz="2400" kern="1200" dirty="0"/>
        </a:p>
      </dsp:txBody>
      <dsp:txXfrm>
        <a:off x="55797" y="208193"/>
        <a:ext cx="3125382" cy="103141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A8829A-3F94-45E5-9E7B-BA50112D10DB}">
      <dsp:nvSpPr>
        <dsp:cNvPr id="0" name=""/>
        <dsp:cNvSpPr/>
      </dsp:nvSpPr>
      <dsp:spPr>
        <a:xfrm rot="5400000">
          <a:off x="5549750" y="-2252382"/>
          <a:ext cx="921811" cy="56570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Critical or high dollar assets in a distributed environment such as a  office, warehouse, healthcare, etc.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Provides general (zone level) asset location information as well as sensor monitoring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Most common and easy deployment</a:t>
          </a:r>
          <a:endParaRPr lang="en-US" sz="1200" kern="1200" dirty="0"/>
        </a:p>
      </dsp:txBody>
      <dsp:txXfrm rot="-5400000">
        <a:off x="3182112" y="160255"/>
        <a:ext cx="5612089" cy="831813"/>
      </dsp:txXfrm>
    </dsp:sp>
    <dsp:sp modelId="{AC2FF7F6-8329-42FA-9695-345DF5269915}">
      <dsp:nvSpPr>
        <dsp:cNvPr id="0" name=""/>
        <dsp:cNvSpPr/>
      </dsp:nvSpPr>
      <dsp:spPr>
        <a:xfrm>
          <a:off x="0" y="28"/>
          <a:ext cx="3182112" cy="1152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Zonal for Distributed Assets</a:t>
          </a:r>
          <a:endParaRPr lang="en-US" sz="2400" kern="1200" dirty="0"/>
        </a:p>
      </dsp:txBody>
      <dsp:txXfrm>
        <a:off x="56249" y="56277"/>
        <a:ext cx="3069614" cy="1039766"/>
      </dsp:txXfrm>
    </dsp:sp>
    <dsp:sp modelId="{ECADA3DB-FA83-4F5D-92AB-DF2A09F98C6A}">
      <dsp:nvSpPr>
        <dsp:cNvPr id="0" name=""/>
        <dsp:cNvSpPr/>
      </dsp:nvSpPr>
      <dsp:spPr>
        <a:xfrm rot="5400000">
          <a:off x="5549750" y="-1042505"/>
          <a:ext cx="921811" cy="56570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Inventory and tracking of assets in a data center with open racks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Provides general room level location information as well as sensor monitoring</a:t>
          </a:r>
          <a:endParaRPr lang="en-US" sz="1200" kern="1200" dirty="0"/>
        </a:p>
      </dsp:txBody>
      <dsp:txXfrm rot="-5400000">
        <a:off x="3182112" y="1370132"/>
        <a:ext cx="5612089" cy="831813"/>
      </dsp:txXfrm>
    </dsp:sp>
    <dsp:sp modelId="{40E6CDE2-48B4-4359-91EA-5485886A6D66}">
      <dsp:nvSpPr>
        <dsp:cNvPr id="0" name=""/>
        <dsp:cNvSpPr/>
      </dsp:nvSpPr>
      <dsp:spPr>
        <a:xfrm>
          <a:off x="0" y="1209906"/>
          <a:ext cx="3182112" cy="1152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Zonal for Data Center Assets</a:t>
          </a:r>
          <a:endParaRPr lang="en-US" sz="2400" kern="1200" dirty="0"/>
        </a:p>
      </dsp:txBody>
      <dsp:txXfrm>
        <a:off x="56249" y="1266155"/>
        <a:ext cx="3069614" cy="103976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1341C-9C69-45D9-A53B-4409BE83D190}">
      <dsp:nvSpPr>
        <dsp:cNvPr id="0" name=""/>
        <dsp:cNvSpPr/>
      </dsp:nvSpPr>
      <dsp:spPr>
        <a:xfrm>
          <a:off x="0" y="697957"/>
          <a:ext cx="4648200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Real time inventory</a:t>
          </a:r>
          <a:endParaRPr lang="en-US" sz="2400" kern="1200"/>
        </a:p>
      </dsp:txBody>
      <dsp:txXfrm>
        <a:off x="27415" y="725372"/>
        <a:ext cx="4593370" cy="506769"/>
      </dsp:txXfrm>
    </dsp:sp>
    <dsp:sp modelId="{19FB1293-1403-4B58-A196-542356616841}">
      <dsp:nvSpPr>
        <dsp:cNvPr id="0" name=""/>
        <dsp:cNvSpPr/>
      </dsp:nvSpPr>
      <dsp:spPr>
        <a:xfrm>
          <a:off x="0" y="1328677"/>
          <a:ext cx="4648200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Greater than 95% accurate</a:t>
          </a:r>
          <a:endParaRPr lang="en-US" sz="2400" kern="1200" dirty="0"/>
        </a:p>
      </dsp:txBody>
      <dsp:txXfrm>
        <a:off x="27415" y="1356092"/>
        <a:ext cx="4593370" cy="506769"/>
      </dsp:txXfrm>
    </dsp:sp>
    <dsp:sp modelId="{8076C86D-4925-40D1-B640-360A27440E2E}">
      <dsp:nvSpPr>
        <dsp:cNvPr id="0" name=""/>
        <dsp:cNvSpPr/>
      </dsp:nvSpPr>
      <dsp:spPr>
        <a:xfrm>
          <a:off x="0" y="1959397"/>
          <a:ext cx="4648200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Zone or area location tracking</a:t>
          </a:r>
          <a:endParaRPr lang="en-US" sz="2400" kern="1200"/>
        </a:p>
      </dsp:txBody>
      <dsp:txXfrm>
        <a:off x="27415" y="1986812"/>
        <a:ext cx="4593370" cy="506769"/>
      </dsp:txXfrm>
    </dsp:sp>
    <dsp:sp modelId="{66D35E5C-4384-4ACF-B5A3-355947C5CAFC}">
      <dsp:nvSpPr>
        <dsp:cNvPr id="0" name=""/>
        <dsp:cNvSpPr/>
      </dsp:nvSpPr>
      <dsp:spPr>
        <a:xfrm>
          <a:off x="0" y="2590117"/>
          <a:ext cx="4648200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Works with open &amp; closed racks</a:t>
          </a:r>
          <a:endParaRPr lang="en-US" sz="2400" kern="1200" dirty="0"/>
        </a:p>
      </dsp:txBody>
      <dsp:txXfrm>
        <a:off x="27415" y="2617532"/>
        <a:ext cx="4593370" cy="506769"/>
      </dsp:txXfrm>
    </dsp:sp>
    <dsp:sp modelId="{51910346-225F-4161-86AE-3069F360C0D4}">
      <dsp:nvSpPr>
        <dsp:cNvPr id="0" name=""/>
        <dsp:cNvSpPr/>
      </dsp:nvSpPr>
      <dsp:spPr>
        <a:xfrm>
          <a:off x="0" y="3220837"/>
          <a:ext cx="4648200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Easy to deploy</a:t>
          </a:r>
          <a:endParaRPr lang="en-US" sz="2400" kern="1200"/>
        </a:p>
      </dsp:txBody>
      <dsp:txXfrm>
        <a:off x="27415" y="3248252"/>
        <a:ext cx="4593370" cy="506769"/>
      </dsp:txXfrm>
    </dsp:sp>
    <dsp:sp modelId="{C1E0A2AD-57E6-4204-A896-8130735A9933}">
      <dsp:nvSpPr>
        <dsp:cNvPr id="0" name=""/>
        <dsp:cNvSpPr/>
      </dsp:nvSpPr>
      <dsp:spPr>
        <a:xfrm>
          <a:off x="0" y="3851557"/>
          <a:ext cx="4648200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Fast ROI</a:t>
          </a:r>
          <a:endParaRPr lang="en-US" sz="2400" kern="1200"/>
        </a:p>
      </dsp:txBody>
      <dsp:txXfrm>
        <a:off x="27415" y="3878972"/>
        <a:ext cx="4593370" cy="50676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9E41D-739A-4E29-877C-D3D9F64B1D57}">
      <dsp:nvSpPr>
        <dsp:cNvPr id="0" name=""/>
        <dsp:cNvSpPr/>
      </dsp:nvSpPr>
      <dsp:spPr>
        <a:xfrm rot="5400000">
          <a:off x="5509700" y="-2200452"/>
          <a:ext cx="1001910" cy="56570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Critical or high dollar assets in a distributed environment such as a  office, warehouse, healthcare, etc.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Provides general (zone level) asset location information as well as sensor monitoring</a:t>
          </a:r>
          <a:endParaRPr lang="en-US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Most common and easy deployment</a:t>
          </a:r>
          <a:endParaRPr lang="en-US" sz="1200" kern="1200"/>
        </a:p>
      </dsp:txBody>
      <dsp:txXfrm rot="-5400000">
        <a:off x="3182112" y="176045"/>
        <a:ext cx="5608179" cy="904092"/>
      </dsp:txXfrm>
    </dsp:sp>
    <dsp:sp modelId="{597E9568-DE7C-4711-BF2F-3C3A9928419D}">
      <dsp:nvSpPr>
        <dsp:cNvPr id="0" name=""/>
        <dsp:cNvSpPr/>
      </dsp:nvSpPr>
      <dsp:spPr>
        <a:xfrm>
          <a:off x="0" y="1897"/>
          <a:ext cx="3182112" cy="12523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Zonal for Distributed Assets</a:t>
          </a:r>
          <a:endParaRPr lang="en-US" sz="2400" kern="1200" dirty="0"/>
        </a:p>
      </dsp:txBody>
      <dsp:txXfrm>
        <a:off x="61137" y="63034"/>
        <a:ext cx="3059838" cy="1130114"/>
      </dsp:txXfrm>
    </dsp:sp>
    <dsp:sp modelId="{F3BEDC41-6B2E-4F89-B00A-14047DBA4D52}">
      <dsp:nvSpPr>
        <dsp:cNvPr id="0" name=""/>
        <dsp:cNvSpPr/>
      </dsp:nvSpPr>
      <dsp:spPr>
        <a:xfrm rot="5400000">
          <a:off x="5509700" y="-885444"/>
          <a:ext cx="1001910" cy="56570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Inventory and tracking of assets in a data center with open racks</a:t>
          </a:r>
          <a:endParaRPr lang="en-US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Provides general room level location information as well as sensor monitoring</a:t>
          </a:r>
          <a:endParaRPr lang="en-US" sz="1200" kern="1200"/>
        </a:p>
      </dsp:txBody>
      <dsp:txXfrm rot="-5400000">
        <a:off x="3182112" y="1491053"/>
        <a:ext cx="5608179" cy="904092"/>
      </dsp:txXfrm>
    </dsp:sp>
    <dsp:sp modelId="{4EB27B1B-AA0D-4A7C-AEE1-8C0F2A51AA4C}">
      <dsp:nvSpPr>
        <dsp:cNvPr id="0" name=""/>
        <dsp:cNvSpPr/>
      </dsp:nvSpPr>
      <dsp:spPr>
        <a:xfrm>
          <a:off x="0" y="1316905"/>
          <a:ext cx="3182112" cy="12523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Zonal for Data Center Assets</a:t>
          </a:r>
          <a:endParaRPr lang="en-US" sz="2400" kern="1200" dirty="0"/>
        </a:p>
      </dsp:txBody>
      <dsp:txXfrm>
        <a:off x="61137" y="1378042"/>
        <a:ext cx="3059838" cy="1130114"/>
      </dsp:txXfrm>
    </dsp:sp>
    <dsp:sp modelId="{81AE8245-5CBC-465E-82CB-CA1F832F831C}">
      <dsp:nvSpPr>
        <dsp:cNvPr id="0" name=""/>
        <dsp:cNvSpPr/>
      </dsp:nvSpPr>
      <dsp:spPr>
        <a:xfrm rot="5400000">
          <a:off x="5509700" y="429564"/>
          <a:ext cx="1001910" cy="56570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Inventory and tracking of assets in data center racks</a:t>
          </a:r>
          <a:endParaRPr lang="en-US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Provides rack level location as well as sensor monitoring</a:t>
          </a:r>
          <a:endParaRPr lang="en-US" sz="1200" kern="1200"/>
        </a:p>
      </dsp:txBody>
      <dsp:txXfrm rot="-5400000">
        <a:off x="3182112" y="2806062"/>
        <a:ext cx="5608179" cy="904092"/>
      </dsp:txXfrm>
    </dsp:sp>
    <dsp:sp modelId="{AF1C2758-4770-48DA-909C-0ACA6EE0291B}">
      <dsp:nvSpPr>
        <dsp:cNvPr id="0" name=""/>
        <dsp:cNvSpPr/>
      </dsp:nvSpPr>
      <dsp:spPr>
        <a:xfrm>
          <a:off x="0" y="2631913"/>
          <a:ext cx="3182112" cy="12523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Rack Level for Data Center Assets</a:t>
          </a:r>
          <a:endParaRPr lang="en-US" sz="2400" kern="1200" dirty="0"/>
        </a:p>
      </dsp:txBody>
      <dsp:txXfrm>
        <a:off x="61137" y="2693050"/>
        <a:ext cx="3059838" cy="113011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BD0765-E95C-45A9-9CBB-8A71BDBC7FFE}">
      <dsp:nvSpPr>
        <dsp:cNvPr id="0" name=""/>
        <dsp:cNvSpPr/>
      </dsp:nvSpPr>
      <dsp:spPr>
        <a:xfrm>
          <a:off x="0" y="351427"/>
          <a:ext cx="6477000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Automated real time inventory</a:t>
          </a:r>
          <a:endParaRPr lang="en-US" sz="1900" kern="1200"/>
        </a:p>
      </dsp:txBody>
      <dsp:txXfrm>
        <a:off x="21704" y="373131"/>
        <a:ext cx="6433592" cy="401192"/>
      </dsp:txXfrm>
    </dsp:sp>
    <dsp:sp modelId="{415B6736-ECBC-45CC-A203-F73A49FA1001}">
      <dsp:nvSpPr>
        <dsp:cNvPr id="0" name=""/>
        <dsp:cNvSpPr/>
      </dsp:nvSpPr>
      <dsp:spPr>
        <a:xfrm>
          <a:off x="0" y="850747"/>
          <a:ext cx="6477000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Rack level location precision</a:t>
          </a:r>
          <a:endParaRPr lang="en-US" sz="1900" kern="1200"/>
        </a:p>
      </dsp:txBody>
      <dsp:txXfrm>
        <a:off x="21704" y="872451"/>
        <a:ext cx="6433592" cy="401192"/>
      </dsp:txXfrm>
    </dsp:sp>
    <dsp:sp modelId="{D307DBEC-7D75-4C17-8149-902173014512}">
      <dsp:nvSpPr>
        <dsp:cNvPr id="0" name=""/>
        <dsp:cNvSpPr/>
      </dsp:nvSpPr>
      <dsp:spPr>
        <a:xfrm>
          <a:off x="0" y="1350067"/>
          <a:ext cx="6477000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Greater than 95% rack location accuracy</a:t>
          </a:r>
          <a:endParaRPr lang="en-US" sz="1900" kern="1200"/>
        </a:p>
      </dsp:txBody>
      <dsp:txXfrm>
        <a:off x="21704" y="1371771"/>
        <a:ext cx="6433592" cy="401192"/>
      </dsp:txXfrm>
    </dsp:sp>
    <dsp:sp modelId="{E3CB687A-4752-4419-968B-DA549BA1FF60}">
      <dsp:nvSpPr>
        <dsp:cNvPr id="0" name=""/>
        <dsp:cNvSpPr/>
      </dsp:nvSpPr>
      <dsp:spPr>
        <a:xfrm>
          <a:off x="0" y="1849387"/>
          <a:ext cx="6477000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Rack infrastructure (A740) does not consume a “U” space</a:t>
          </a:r>
          <a:endParaRPr lang="en-US" sz="1900" kern="1200" dirty="0"/>
        </a:p>
      </dsp:txBody>
      <dsp:txXfrm>
        <a:off x="21704" y="1871091"/>
        <a:ext cx="6433592" cy="401192"/>
      </dsp:txXfrm>
    </dsp:sp>
    <dsp:sp modelId="{F196CA09-BCF0-4B9F-8172-6921D4B05CA6}">
      <dsp:nvSpPr>
        <dsp:cNvPr id="0" name=""/>
        <dsp:cNvSpPr/>
      </dsp:nvSpPr>
      <dsp:spPr>
        <a:xfrm>
          <a:off x="0" y="2348707"/>
          <a:ext cx="6477000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Works with open &amp; closed racks</a:t>
          </a:r>
          <a:endParaRPr lang="en-US" sz="1900" kern="1200"/>
        </a:p>
      </dsp:txBody>
      <dsp:txXfrm>
        <a:off x="21704" y="2370411"/>
        <a:ext cx="6433592" cy="401192"/>
      </dsp:txXfrm>
    </dsp:sp>
    <dsp:sp modelId="{000D6A6F-FF4E-4B19-B10B-0011FBFB47D0}">
      <dsp:nvSpPr>
        <dsp:cNvPr id="0" name=""/>
        <dsp:cNvSpPr/>
      </dsp:nvSpPr>
      <dsp:spPr>
        <a:xfrm>
          <a:off x="0" y="2848027"/>
          <a:ext cx="6477000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Easy to deploy</a:t>
          </a:r>
          <a:endParaRPr lang="en-US" sz="1900" kern="1200"/>
        </a:p>
      </dsp:txBody>
      <dsp:txXfrm>
        <a:off x="21704" y="2869731"/>
        <a:ext cx="6433592" cy="401192"/>
      </dsp:txXfrm>
    </dsp:sp>
    <dsp:sp modelId="{50A7C98F-DD12-433F-ADFC-9089DC863DF0}">
      <dsp:nvSpPr>
        <dsp:cNvPr id="0" name=""/>
        <dsp:cNvSpPr/>
      </dsp:nvSpPr>
      <dsp:spPr>
        <a:xfrm>
          <a:off x="0" y="3347346"/>
          <a:ext cx="6477000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Fast ROI</a:t>
          </a:r>
          <a:endParaRPr lang="en-US" sz="1900" kern="1200"/>
        </a:p>
      </dsp:txBody>
      <dsp:txXfrm>
        <a:off x="21704" y="3369050"/>
        <a:ext cx="6433592" cy="40119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CEF0B-F798-4A31-88DA-9B9867970A8C}">
      <dsp:nvSpPr>
        <dsp:cNvPr id="0" name=""/>
        <dsp:cNvSpPr/>
      </dsp:nvSpPr>
      <dsp:spPr>
        <a:xfrm>
          <a:off x="0" y="262997"/>
          <a:ext cx="6029496" cy="737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A740 IR system installed in each rack:</a:t>
          </a:r>
          <a:endParaRPr lang="en-US" sz="2400" b="1" kern="1200" dirty="0"/>
        </a:p>
      </dsp:txBody>
      <dsp:txXfrm>
        <a:off x="35984" y="298981"/>
        <a:ext cx="5957528" cy="665162"/>
      </dsp:txXfrm>
    </dsp:sp>
    <dsp:sp modelId="{8E7D8A4E-EE69-43E8-AF55-E9DE21B46158}">
      <dsp:nvSpPr>
        <dsp:cNvPr id="0" name=""/>
        <dsp:cNvSpPr/>
      </dsp:nvSpPr>
      <dsp:spPr>
        <a:xfrm>
          <a:off x="0" y="1076336"/>
          <a:ext cx="6029496" cy="666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436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A740 control box (only requires power)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2 IR light strips</a:t>
          </a:r>
          <a:endParaRPr lang="en-US" sz="1800" kern="1200" dirty="0"/>
        </a:p>
      </dsp:txBody>
      <dsp:txXfrm>
        <a:off x="0" y="1076336"/>
        <a:ext cx="6029496" cy="666300"/>
      </dsp:txXfrm>
    </dsp:sp>
    <dsp:sp modelId="{13FD4F90-B209-4E7F-9E81-630041612054}">
      <dsp:nvSpPr>
        <dsp:cNvPr id="0" name=""/>
        <dsp:cNvSpPr/>
      </dsp:nvSpPr>
      <dsp:spPr>
        <a:xfrm>
          <a:off x="9707" y="2416137"/>
          <a:ext cx="2673960" cy="4837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How it works:</a:t>
          </a:r>
          <a:endParaRPr lang="en-US" sz="2400" b="1" kern="1200"/>
        </a:p>
      </dsp:txBody>
      <dsp:txXfrm>
        <a:off x="33323" y="2439753"/>
        <a:ext cx="2626728" cy="436540"/>
      </dsp:txXfrm>
    </dsp:sp>
    <dsp:sp modelId="{4AEBAD4C-7EB3-436E-84BA-2B96AEB8AFD2}">
      <dsp:nvSpPr>
        <dsp:cNvPr id="0" name=""/>
        <dsp:cNvSpPr/>
      </dsp:nvSpPr>
      <dsp:spPr>
        <a:xfrm>
          <a:off x="0" y="3077993"/>
          <a:ext cx="6029496" cy="2119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436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Each A740 emits a unique ID via infrared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Each IR enabled asset tag in the rack receives the unique IR ID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smtClean="0"/>
            <a:t>When each IR enabled asset tag transmits its radio frequency beacon, it includes the IR ID that it is currently “seeing”</a:t>
          </a:r>
          <a:endParaRPr lang="en-US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RF Code software (ZM/AM/SM) interprets the IR ID to determine the location of the asset tag</a:t>
          </a:r>
          <a:endParaRPr lang="en-US" sz="1800" kern="1200" dirty="0"/>
        </a:p>
      </dsp:txBody>
      <dsp:txXfrm>
        <a:off x="0" y="3077993"/>
        <a:ext cx="6029496" cy="21196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D50FC0-2159-46A7-85C6-D998B541242D}">
      <dsp:nvSpPr>
        <dsp:cNvPr id="0" name=""/>
        <dsp:cNvSpPr/>
      </dsp:nvSpPr>
      <dsp:spPr>
        <a:xfrm>
          <a:off x="0" y="0"/>
          <a:ext cx="8534400" cy="22128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Physical Asset Tracking Solutions</a:t>
          </a:r>
          <a:endParaRPr lang="en-US" sz="32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Fully automated “real-time location system”</a:t>
          </a:r>
          <a:endParaRPr lang="en-US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Critical assets, locations &amp; people</a:t>
          </a:r>
          <a:endParaRPr lang="en-US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500" kern="1200" dirty="0"/>
        </a:p>
      </dsp:txBody>
      <dsp:txXfrm>
        <a:off x="1928168" y="0"/>
        <a:ext cx="6606231" cy="2212888"/>
      </dsp:txXfrm>
    </dsp:sp>
    <dsp:sp modelId="{9B520243-C4B4-46A7-8B59-C53E176DAE7A}">
      <dsp:nvSpPr>
        <dsp:cNvPr id="0" name=""/>
        <dsp:cNvSpPr/>
      </dsp:nvSpPr>
      <dsp:spPr>
        <a:xfrm>
          <a:off x="221288" y="400709"/>
          <a:ext cx="1706880" cy="141146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AFEFFD-1EBF-4164-BCDB-9B9E06392559}">
      <dsp:nvSpPr>
        <dsp:cNvPr id="0" name=""/>
        <dsp:cNvSpPr/>
      </dsp:nvSpPr>
      <dsp:spPr>
        <a:xfrm>
          <a:off x="0" y="2430879"/>
          <a:ext cx="8534400" cy="22128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Wire-Free Monitoring Solutions</a:t>
          </a:r>
          <a:endParaRPr lang="en-US" sz="32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Environmental Monitoring</a:t>
          </a:r>
          <a:endParaRPr lang="en-US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Power Monitoring</a:t>
          </a:r>
          <a:endParaRPr lang="en-US" sz="2500" kern="1200" dirty="0"/>
        </a:p>
      </dsp:txBody>
      <dsp:txXfrm>
        <a:off x="1928168" y="2430879"/>
        <a:ext cx="6606231" cy="2212888"/>
      </dsp:txXfrm>
    </dsp:sp>
    <dsp:sp modelId="{7F161B50-204E-4CEB-8843-F0DED345FB3D}">
      <dsp:nvSpPr>
        <dsp:cNvPr id="0" name=""/>
        <dsp:cNvSpPr/>
      </dsp:nvSpPr>
      <dsp:spPr>
        <a:xfrm>
          <a:off x="221288" y="2804950"/>
          <a:ext cx="1706880" cy="147134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6F64E1-5ECB-2741-8190-27B68B6E8CCF}">
      <dsp:nvSpPr>
        <dsp:cNvPr id="0" name=""/>
        <dsp:cNvSpPr/>
      </dsp:nvSpPr>
      <dsp:spPr>
        <a:xfrm>
          <a:off x="0" y="277499"/>
          <a:ext cx="6705600" cy="132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429" tIns="312420" rIns="520429" bIns="10668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Designed specifically for IT Asset Tracking in data centers</a:t>
          </a:r>
          <a:endParaRPr lang="en-US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40% smaller than existing IT Asset Tracking tags</a:t>
          </a:r>
          <a:endParaRPr lang="en-US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Reusable as assets phase out before tag life expires</a:t>
          </a:r>
          <a:endParaRPr lang="en-US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5 year battery life</a:t>
          </a:r>
          <a:endParaRPr lang="en-US" sz="1500" kern="1200"/>
        </a:p>
      </dsp:txBody>
      <dsp:txXfrm>
        <a:off x="0" y="277499"/>
        <a:ext cx="6705600" cy="1323000"/>
      </dsp:txXfrm>
    </dsp:sp>
    <dsp:sp modelId="{2154ADF5-9CEC-CA4B-AEFB-3956F349627B}">
      <dsp:nvSpPr>
        <dsp:cNvPr id="0" name=""/>
        <dsp:cNvSpPr/>
      </dsp:nvSpPr>
      <dsp:spPr>
        <a:xfrm>
          <a:off x="335280" y="56099"/>
          <a:ext cx="469392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419" tIns="0" rIns="177419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Next Generation Design</a:t>
          </a:r>
          <a:endParaRPr lang="en-US" sz="1500" kern="1200" dirty="0"/>
        </a:p>
      </dsp:txBody>
      <dsp:txXfrm>
        <a:off x="356896" y="77715"/>
        <a:ext cx="4650688" cy="399568"/>
      </dsp:txXfrm>
    </dsp:sp>
    <dsp:sp modelId="{DFC56641-615C-E44D-B271-9697F3F0A285}">
      <dsp:nvSpPr>
        <dsp:cNvPr id="0" name=""/>
        <dsp:cNvSpPr/>
      </dsp:nvSpPr>
      <dsp:spPr>
        <a:xfrm>
          <a:off x="0" y="1902899"/>
          <a:ext cx="6705600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429" tIns="312420" rIns="520429" bIns="10668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Compatible with A750 Room Locators and A740 Rack Locators</a:t>
          </a:r>
          <a:endParaRPr lang="en-US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Utilizes 4 IR receives enhancing ability to “see” IR location signals</a:t>
          </a:r>
          <a:endParaRPr lang="en-US" sz="1500" kern="1200"/>
        </a:p>
      </dsp:txBody>
      <dsp:txXfrm>
        <a:off x="0" y="1902899"/>
        <a:ext cx="6705600" cy="850500"/>
      </dsp:txXfrm>
    </dsp:sp>
    <dsp:sp modelId="{976BC1E3-264E-5442-A6FC-5BA8279D5E76}">
      <dsp:nvSpPr>
        <dsp:cNvPr id="0" name=""/>
        <dsp:cNvSpPr/>
      </dsp:nvSpPr>
      <dsp:spPr>
        <a:xfrm>
          <a:off x="335280" y="1681500"/>
          <a:ext cx="469392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419" tIns="0" rIns="177419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Enhanced IR Capability</a:t>
          </a:r>
          <a:endParaRPr lang="en-US" sz="1500" kern="1200"/>
        </a:p>
      </dsp:txBody>
      <dsp:txXfrm>
        <a:off x="356896" y="1703116"/>
        <a:ext cx="4650688" cy="399568"/>
      </dsp:txXfrm>
    </dsp:sp>
    <dsp:sp modelId="{4ABBD258-F1F6-0845-B09A-3A524B88EB16}">
      <dsp:nvSpPr>
        <dsp:cNvPr id="0" name=""/>
        <dsp:cNvSpPr/>
      </dsp:nvSpPr>
      <dsp:spPr>
        <a:xfrm>
          <a:off x="0" y="3055799"/>
          <a:ext cx="6705600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429" tIns="312420" rIns="520429" bIns="10668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Disposable attachment tabs affix tag to asset</a:t>
          </a:r>
          <a:endParaRPr lang="en-US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3 types of tabs enables maximum attachment flexibility</a:t>
          </a:r>
          <a:endParaRPr lang="en-US" sz="1500" kern="1200"/>
        </a:p>
      </dsp:txBody>
      <dsp:txXfrm>
        <a:off x="0" y="3055799"/>
        <a:ext cx="6705600" cy="850500"/>
      </dsp:txXfrm>
    </dsp:sp>
    <dsp:sp modelId="{CCFF4968-ACCB-EE44-809B-DBB370EA326B}">
      <dsp:nvSpPr>
        <dsp:cNvPr id="0" name=""/>
        <dsp:cNvSpPr/>
      </dsp:nvSpPr>
      <dsp:spPr>
        <a:xfrm>
          <a:off x="335280" y="2834400"/>
          <a:ext cx="469392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419" tIns="0" rIns="177419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Flexible Attachment Tabs</a:t>
          </a:r>
          <a:endParaRPr lang="en-US" sz="1500" kern="1200"/>
        </a:p>
      </dsp:txBody>
      <dsp:txXfrm>
        <a:off x="356896" y="2856016"/>
        <a:ext cx="4650688" cy="39956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9E41D-739A-4E29-877C-D3D9F64B1D57}">
      <dsp:nvSpPr>
        <dsp:cNvPr id="0" name=""/>
        <dsp:cNvSpPr/>
      </dsp:nvSpPr>
      <dsp:spPr>
        <a:xfrm rot="5400000">
          <a:off x="5568078" y="-2274898"/>
          <a:ext cx="885155" cy="56570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Critical or high dollar assets in a distributed environment such as a  office, warehouse, healthcare, etc.</a:t>
          </a:r>
          <a:endParaRPr lang="en-US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Provides general (zone level) asset location information as well as sensor monitoring</a:t>
          </a:r>
          <a:endParaRPr lang="en-US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Most common and easy deployment</a:t>
          </a:r>
          <a:endParaRPr lang="en-US" sz="1100" kern="1200" dirty="0"/>
        </a:p>
      </dsp:txBody>
      <dsp:txXfrm rot="-5400000">
        <a:off x="3182112" y="154278"/>
        <a:ext cx="5613878" cy="798735"/>
      </dsp:txXfrm>
    </dsp:sp>
    <dsp:sp modelId="{597E9568-DE7C-4711-BF2F-3C3A9928419D}">
      <dsp:nvSpPr>
        <dsp:cNvPr id="0" name=""/>
        <dsp:cNvSpPr/>
      </dsp:nvSpPr>
      <dsp:spPr>
        <a:xfrm>
          <a:off x="0" y="423"/>
          <a:ext cx="3182112" cy="11064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Zonal for Distributed Assets</a:t>
          </a:r>
          <a:endParaRPr lang="en-US" sz="2400" kern="1200" dirty="0"/>
        </a:p>
      </dsp:txBody>
      <dsp:txXfrm>
        <a:off x="54012" y="54435"/>
        <a:ext cx="3074088" cy="998420"/>
      </dsp:txXfrm>
    </dsp:sp>
    <dsp:sp modelId="{F3BEDC41-6B2E-4F89-B00A-14047DBA4D52}">
      <dsp:nvSpPr>
        <dsp:cNvPr id="0" name=""/>
        <dsp:cNvSpPr/>
      </dsp:nvSpPr>
      <dsp:spPr>
        <a:xfrm rot="5400000">
          <a:off x="5562208" y="-1082564"/>
          <a:ext cx="885155" cy="56515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Inventory and tracking of assets in a data center with open racks</a:t>
          </a:r>
          <a:endParaRPr lang="en-US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Provides general room level location information as well as sensor monitoring</a:t>
          </a:r>
          <a:endParaRPr lang="en-US" sz="1100" kern="1200" dirty="0"/>
        </a:p>
      </dsp:txBody>
      <dsp:txXfrm rot="-5400000">
        <a:off x="3179004" y="1343850"/>
        <a:ext cx="5608353" cy="798735"/>
      </dsp:txXfrm>
    </dsp:sp>
    <dsp:sp modelId="{4EB27B1B-AA0D-4A7C-AEE1-8C0F2A51AA4C}">
      <dsp:nvSpPr>
        <dsp:cNvPr id="0" name=""/>
        <dsp:cNvSpPr/>
      </dsp:nvSpPr>
      <dsp:spPr>
        <a:xfrm>
          <a:off x="0" y="1162189"/>
          <a:ext cx="3179004" cy="11620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Zonal for Data Center Assets</a:t>
          </a:r>
          <a:endParaRPr lang="en-US" sz="2400" kern="1200" dirty="0"/>
        </a:p>
      </dsp:txBody>
      <dsp:txXfrm>
        <a:off x="56727" y="1218916"/>
        <a:ext cx="3065550" cy="1048599"/>
      </dsp:txXfrm>
    </dsp:sp>
    <dsp:sp modelId="{81AE8245-5CBC-465E-82CB-CA1F832F831C}">
      <dsp:nvSpPr>
        <dsp:cNvPr id="0" name=""/>
        <dsp:cNvSpPr/>
      </dsp:nvSpPr>
      <dsp:spPr>
        <a:xfrm rot="5400000">
          <a:off x="5568078" y="104244"/>
          <a:ext cx="885155" cy="56570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Inventory and tracking of assets in data center racks</a:t>
          </a:r>
          <a:endParaRPr lang="en-US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Provides rack level location as well as sensor monitoring</a:t>
          </a:r>
          <a:endParaRPr lang="en-US" sz="1100" kern="1200" dirty="0"/>
        </a:p>
      </dsp:txBody>
      <dsp:txXfrm rot="-5400000">
        <a:off x="3182112" y="2533420"/>
        <a:ext cx="5613878" cy="798735"/>
      </dsp:txXfrm>
    </dsp:sp>
    <dsp:sp modelId="{AF1C2758-4770-48DA-909C-0ACA6EE0291B}">
      <dsp:nvSpPr>
        <dsp:cNvPr id="0" name=""/>
        <dsp:cNvSpPr/>
      </dsp:nvSpPr>
      <dsp:spPr>
        <a:xfrm>
          <a:off x="0" y="2379566"/>
          <a:ext cx="3182112" cy="11064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Rack Level for Data Center Assets</a:t>
          </a:r>
          <a:endParaRPr lang="en-US" sz="2400" kern="1200" dirty="0"/>
        </a:p>
      </dsp:txBody>
      <dsp:txXfrm>
        <a:off x="54012" y="2433578"/>
        <a:ext cx="3074088" cy="998420"/>
      </dsp:txXfrm>
    </dsp:sp>
    <dsp:sp modelId="{DF75DEC4-7C19-0345-8171-E67920289F9C}">
      <dsp:nvSpPr>
        <dsp:cNvPr id="0" name=""/>
        <dsp:cNvSpPr/>
      </dsp:nvSpPr>
      <dsp:spPr>
        <a:xfrm rot="5400000">
          <a:off x="5568078" y="1266010"/>
          <a:ext cx="885155" cy="56570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Critical or high dollar assets in a distributed environment such as a  office, warehouse, healthcare, etc.</a:t>
          </a:r>
          <a:endParaRPr lang="en-US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Provides Room Level asset location when using IR enabled tags and IR Room Locators</a:t>
          </a:r>
          <a:endParaRPr lang="en-US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Easy to deploy</a:t>
          </a:r>
          <a:endParaRPr lang="en-US" sz="1100" kern="1200" dirty="0"/>
        </a:p>
      </dsp:txBody>
      <dsp:txXfrm rot="-5400000">
        <a:off x="3182112" y="3695186"/>
        <a:ext cx="5613878" cy="798735"/>
      </dsp:txXfrm>
    </dsp:sp>
    <dsp:sp modelId="{CF4BBFD2-3104-A549-9F1A-595E39E1937D}">
      <dsp:nvSpPr>
        <dsp:cNvPr id="0" name=""/>
        <dsp:cNvSpPr/>
      </dsp:nvSpPr>
      <dsp:spPr>
        <a:xfrm>
          <a:off x="0" y="3541332"/>
          <a:ext cx="3182112" cy="11064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Room Level for Distributed Assets</a:t>
          </a:r>
          <a:endParaRPr lang="en-US" sz="2500" b="1" kern="1200" dirty="0"/>
        </a:p>
      </dsp:txBody>
      <dsp:txXfrm>
        <a:off x="54012" y="3595344"/>
        <a:ext cx="3074088" cy="99842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BD0765-E95C-45A9-9CBB-8A71BDBC7FFE}">
      <dsp:nvSpPr>
        <dsp:cNvPr id="0" name=""/>
        <dsp:cNvSpPr/>
      </dsp:nvSpPr>
      <dsp:spPr>
        <a:xfrm>
          <a:off x="0" y="253019"/>
          <a:ext cx="6477000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Works in concert with 433 MHz infrared-enabled tags </a:t>
          </a:r>
          <a:endParaRPr lang="en-US" sz="1800" kern="1200" dirty="0"/>
        </a:p>
      </dsp:txBody>
      <dsp:txXfrm>
        <a:off x="20561" y="273580"/>
        <a:ext cx="6435878" cy="380078"/>
      </dsp:txXfrm>
    </dsp:sp>
    <dsp:sp modelId="{415B6736-ECBC-45CC-A203-F73A49FA1001}">
      <dsp:nvSpPr>
        <dsp:cNvPr id="0" name=""/>
        <dsp:cNvSpPr/>
      </dsp:nvSpPr>
      <dsp:spPr>
        <a:xfrm>
          <a:off x="0" y="726059"/>
          <a:ext cx="6477000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Provides specific room location information</a:t>
          </a:r>
          <a:endParaRPr lang="en-US" sz="1800" kern="1200" dirty="0"/>
        </a:p>
      </dsp:txBody>
      <dsp:txXfrm>
        <a:off x="20561" y="746620"/>
        <a:ext cx="6435878" cy="380078"/>
      </dsp:txXfrm>
    </dsp:sp>
    <dsp:sp modelId="{D307DBEC-7D75-4C17-8149-902173014512}">
      <dsp:nvSpPr>
        <dsp:cNvPr id="0" name=""/>
        <dsp:cNvSpPr/>
      </dsp:nvSpPr>
      <dsp:spPr>
        <a:xfrm>
          <a:off x="0" y="1199099"/>
          <a:ext cx="6477000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Range is approximately 20 feet linear or 400 square feet room</a:t>
          </a:r>
          <a:endParaRPr lang="en-US" sz="1800" kern="1200" dirty="0"/>
        </a:p>
      </dsp:txBody>
      <dsp:txXfrm>
        <a:off x="20561" y="1219660"/>
        <a:ext cx="6435878" cy="380078"/>
      </dsp:txXfrm>
    </dsp:sp>
    <dsp:sp modelId="{E3CB687A-4752-4419-968B-DA549BA1FF60}">
      <dsp:nvSpPr>
        <dsp:cNvPr id="0" name=""/>
        <dsp:cNvSpPr/>
      </dsp:nvSpPr>
      <dsp:spPr>
        <a:xfrm>
          <a:off x="0" y="1672139"/>
          <a:ext cx="6477000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Only requires power</a:t>
          </a:r>
          <a:endParaRPr lang="en-US" sz="1800" kern="1200" dirty="0"/>
        </a:p>
      </dsp:txBody>
      <dsp:txXfrm>
        <a:off x="20561" y="1692700"/>
        <a:ext cx="6435878" cy="380078"/>
      </dsp:txXfrm>
    </dsp:sp>
    <dsp:sp modelId="{F196CA09-BCF0-4B9F-8172-6921D4B05CA6}">
      <dsp:nvSpPr>
        <dsp:cNvPr id="0" name=""/>
        <dsp:cNvSpPr/>
      </dsp:nvSpPr>
      <dsp:spPr>
        <a:xfrm>
          <a:off x="0" y="2145180"/>
          <a:ext cx="6477000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Low cost and simple to deploy</a:t>
          </a:r>
          <a:endParaRPr lang="en-US" sz="1800" kern="1200" dirty="0"/>
        </a:p>
      </dsp:txBody>
      <dsp:txXfrm>
        <a:off x="20561" y="2165741"/>
        <a:ext cx="6435878" cy="38007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CEF0B-F798-4A31-88DA-9B9867970A8C}">
      <dsp:nvSpPr>
        <dsp:cNvPr id="0" name=""/>
        <dsp:cNvSpPr/>
      </dsp:nvSpPr>
      <dsp:spPr>
        <a:xfrm>
          <a:off x="0" y="360536"/>
          <a:ext cx="8763000" cy="737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A750 IR system installed in each room:</a:t>
          </a:r>
          <a:endParaRPr lang="en-US" sz="2400" b="1" kern="1200" dirty="0"/>
        </a:p>
      </dsp:txBody>
      <dsp:txXfrm>
        <a:off x="35984" y="396520"/>
        <a:ext cx="8691032" cy="665162"/>
      </dsp:txXfrm>
    </dsp:sp>
    <dsp:sp modelId="{8E7D8A4E-EE69-43E8-AF55-E9DE21B46158}">
      <dsp:nvSpPr>
        <dsp:cNvPr id="0" name=""/>
        <dsp:cNvSpPr/>
      </dsp:nvSpPr>
      <dsp:spPr>
        <a:xfrm>
          <a:off x="0" y="1140745"/>
          <a:ext cx="8763000" cy="666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225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A750 Room Locator (only requires power)</a:t>
          </a:r>
          <a:endParaRPr lang="en-US" sz="1800" kern="1200" dirty="0"/>
        </a:p>
      </dsp:txBody>
      <dsp:txXfrm>
        <a:off x="0" y="1140745"/>
        <a:ext cx="8763000" cy="666300"/>
      </dsp:txXfrm>
    </dsp:sp>
    <dsp:sp modelId="{13FD4F90-B209-4E7F-9E81-630041612054}">
      <dsp:nvSpPr>
        <dsp:cNvPr id="0" name=""/>
        <dsp:cNvSpPr/>
      </dsp:nvSpPr>
      <dsp:spPr>
        <a:xfrm>
          <a:off x="0" y="2186776"/>
          <a:ext cx="3886215" cy="4837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How it works:</a:t>
          </a:r>
          <a:endParaRPr lang="en-US" sz="2400" b="1" kern="1200" dirty="0"/>
        </a:p>
      </dsp:txBody>
      <dsp:txXfrm>
        <a:off x="23616" y="2210392"/>
        <a:ext cx="3838983" cy="436540"/>
      </dsp:txXfrm>
    </dsp:sp>
    <dsp:sp modelId="{4AEBAD4C-7EB3-436E-84BA-2B96AEB8AFD2}">
      <dsp:nvSpPr>
        <dsp:cNvPr id="0" name=""/>
        <dsp:cNvSpPr/>
      </dsp:nvSpPr>
      <dsp:spPr>
        <a:xfrm>
          <a:off x="0" y="2656831"/>
          <a:ext cx="8763000" cy="165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225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Each A750 emits a unique ID via infrared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Each IR enabled asset tag in the room receives the unique IR ID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When each IR enabled asset tag transmits its radio frequency beacon, it includes the IR ID that it is currently “seeing”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RF Code software (ZM/AM/SM) interprets the IR ID to determine the location of the asset tag</a:t>
          </a:r>
          <a:endParaRPr lang="en-US" sz="1800" kern="1200" dirty="0"/>
        </a:p>
      </dsp:txBody>
      <dsp:txXfrm>
        <a:off x="0" y="2656831"/>
        <a:ext cx="8763000" cy="1656000"/>
      </dsp:txXfrm>
    </dsp:sp>
    <dsp:sp modelId="{4B8891F3-C214-4A4C-AD4A-890435EC4DB8}">
      <dsp:nvSpPr>
        <dsp:cNvPr id="0" name=""/>
        <dsp:cNvSpPr/>
      </dsp:nvSpPr>
      <dsp:spPr>
        <a:xfrm>
          <a:off x="0" y="4529492"/>
          <a:ext cx="8763000" cy="5925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Works in conjunction with IR enabled asset tags and M250 readers</a:t>
          </a:r>
          <a:endParaRPr lang="en-US" sz="1600" b="1" kern="1200" dirty="0"/>
        </a:p>
      </dsp:txBody>
      <dsp:txXfrm>
        <a:off x="28928" y="4558420"/>
        <a:ext cx="8705144" cy="53473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BD0765-E95C-45A9-9CBB-8A71BDBC7FFE}">
      <dsp:nvSpPr>
        <dsp:cNvPr id="0" name=""/>
        <dsp:cNvSpPr/>
      </dsp:nvSpPr>
      <dsp:spPr>
        <a:xfrm>
          <a:off x="0" y="13649"/>
          <a:ext cx="6477000" cy="570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Deploy one (or more) Room Locator per room</a:t>
          </a:r>
          <a:endParaRPr lang="en-US" sz="1500" kern="1200" dirty="0"/>
        </a:p>
      </dsp:txBody>
      <dsp:txXfrm>
        <a:off x="27843" y="41492"/>
        <a:ext cx="6421314" cy="514689"/>
      </dsp:txXfrm>
    </dsp:sp>
    <dsp:sp modelId="{415B6736-ECBC-45CC-A203-F73A49FA1001}">
      <dsp:nvSpPr>
        <dsp:cNvPr id="0" name=""/>
        <dsp:cNvSpPr/>
      </dsp:nvSpPr>
      <dsp:spPr>
        <a:xfrm>
          <a:off x="0" y="627224"/>
          <a:ext cx="6477000" cy="570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Each Room Locator emits an infrared signal with a unique ID.</a:t>
          </a:r>
          <a:endParaRPr lang="en-US" sz="1500" kern="1200" dirty="0"/>
        </a:p>
      </dsp:txBody>
      <dsp:txXfrm>
        <a:off x="27843" y="655067"/>
        <a:ext cx="6421314" cy="514689"/>
      </dsp:txXfrm>
    </dsp:sp>
    <dsp:sp modelId="{D307DBEC-7D75-4C17-8149-902173014512}">
      <dsp:nvSpPr>
        <dsp:cNvPr id="0" name=""/>
        <dsp:cNvSpPr/>
      </dsp:nvSpPr>
      <dsp:spPr>
        <a:xfrm>
          <a:off x="0" y="1240800"/>
          <a:ext cx="6477000" cy="570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Infrared enabled tags receive the infrared signal</a:t>
          </a:r>
          <a:endParaRPr lang="en-US" sz="1500" kern="1200" dirty="0"/>
        </a:p>
      </dsp:txBody>
      <dsp:txXfrm>
        <a:off x="27843" y="1268643"/>
        <a:ext cx="6421314" cy="514689"/>
      </dsp:txXfrm>
    </dsp:sp>
    <dsp:sp modelId="{E3CB687A-4752-4419-968B-DA549BA1FF60}">
      <dsp:nvSpPr>
        <dsp:cNvPr id="0" name=""/>
        <dsp:cNvSpPr/>
      </dsp:nvSpPr>
      <dsp:spPr>
        <a:xfrm>
          <a:off x="0" y="1854375"/>
          <a:ext cx="6477000" cy="570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Understand in real-time, which room an asset is currently located for quick access and inventory purposes</a:t>
          </a:r>
          <a:endParaRPr lang="en-US" sz="1500" kern="1200" dirty="0"/>
        </a:p>
      </dsp:txBody>
      <dsp:txXfrm>
        <a:off x="27843" y="1882218"/>
        <a:ext cx="6421314" cy="514689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9E41D-739A-4E29-877C-D3D9F64B1D57}">
      <dsp:nvSpPr>
        <dsp:cNvPr id="0" name=""/>
        <dsp:cNvSpPr/>
      </dsp:nvSpPr>
      <dsp:spPr>
        <a:xfrm rot="5400000">
          <a:off x="5586942" y="-2298360"/>
          <a:ext cx="847427" cy="56570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Critical or high dollar assets in a distributed environment such as a  office, warehouse, healthcare, etc.</a:t>
          </a:r>
          <a:endParaRPr lang="en-US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Provides general (zone level) asset location information as well as sensor monitoring</a:t>
          </a:r>
          <a:endParaRPr lang="en-US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Most common and easy deployment</a:t>
          </a:r>
          <a:endParaRPr lang="en-US" sz="1100" kern="1200" dirty="0"/>
        </a:p>
      </dsp:txBody>
      <dsp:txXfrm rot="-5400000">
        <a:off x="3182112" y="147838"/>
        <a:ext cx="5615720" cy="764691"/>
      </dsp:txXfrm>
    </dsp:sp>
    <dsp:sp modelId="{597E9568-DE7C-4711-BF2F-3C3A9928419D}">
      <dsp:nvSpPr>
        <dsp:cNvPr id="0" name=""/>
        <dsp:cNvSpPr/>
      </dsp:nvSpPr>
      <dsp:spPr>
        <a:xfrm>
          <a:off x="0" y="541"/>
          <a:ext cx="3182112" cy="10592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Zonal for Distributed Assets</a:t>
          </a:r>
          <a:endParaRPr lang="en-US" sz="2400" kern="1200" dirty="0"/>
        </a:p>
      </dsp:txBody>
      <dsp:txXfrm>
        <a:off x="51710" y="52251"/>
        <a:ext cx="3078692" cy="955864"/>
      </dsp:txXfrm>
    </dsp:sp>
    <dsp:sp modelId="{F3BEDC41-6B2E-4F89-B00A-14047DBA4D52}">
      <dsp:nvSpPr>
        <dsp:cNvPr id="0" name=""/>
        <dsp:cNvSpPr/>
      </dsp:nvSpPr>
      <dsp:spPr>
        <a:xfrm rot="5400000">
          <a:off x="5581072" y="-1156730"/>
          <a:ext cx="847427" cy="56515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Inventory and tracking of assets in a data center with open racks</a:t>
          </a:r>
          <a:endParaRPr lang="en-US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Provides general room level location information as well as sensor monitoring</a:t>
          </a:r>
          <a:endParaRPr lang="en-US" sz="1100" kern="1200" dirty="0"/>
        </a:p>
      </dsp:txBody>
      <dsp:txXfrm rot="-5400000">
        <a:off x="3179004" y="1286706"/>
        <a:ext cx="5610195" cy="764691"/>
      </dsp:txXfrm>
    </dsp:sp>
    <dsp:sp modelId="{4EB27B1B-AA0D-4A7C-AEE1-8C0F2A51AA4C}">
      <dsp:nvSpPr>
        <dsp:cNvPr id="0" name=""/>
        <dsp:cNvSpPr/>
      </dsp:nvSpPr>
      <dsp:spPr>
        <a:xfrm>
          <a:off x="0" y="1112789"/>
          <a:ext cx="3179004" cy="11125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Zonal for Data Center Assets</a:t>
          </a:r>
          <a:endParaRPr lang="en-US" sz="2400" kern="1200" dirty="0"/>
        </a:p>
      </dsp:txBody>
      <dsp:txXfrm>
        <a:off x="54309" y="1167098"/>
        <a:ext cx="3070386" cy="1003905"/>
      </dsp:txXfrm>
    </dsp:sp>
    <dsp:sp modelId="{81AE8245-5CBC-465E-82CB-CA1F832F831C}">
      <dsp:nvSpPr>
        <dsp:cNvPr id="0" name=""/>
        <dsp:cNvSpPr/>
      </dsp:nvSpPr>
      <dsp:spPr>
        <a:xfrm rot="5400000">
          <a:off x="5586942" y="-20624"/>
          <a:ext cx="847427" cy="56570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Inventory and tracking of assets in data center racks</a:t>
          </a:r>
          <a:endParaRPr lang="en-US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Provides rack level location as well as sensor monitoring</a:t>
          </a:r>
          <a:endParaRPr lang="en-US" sz="1100" kern="1200" dirty="0"/>
        </a:p>
      </dsp:txBody>
      <dsp:txXfrm rot="-5400000">
        <a:off x="3182112" y="2425574"/>
        <a:ext cx="5615720" cy="764691"/>
      </dsp:txXfrm>
    </dsp:sp>
    <dsp:sp modelId="{AF1C2758-4770-48DA-909C-0ACA6EE0291B}">
      <dsp:nvSpPr>
        <dsp:cNvPr id="0" name=""/>
        <dsp:cNvSpPr/>
      </dsp:nvSpPr>
      <dsp:spPr>
        <a:xfrm>
          <a:off x="0" y="2278277"/>
          <a:ext cx="3182112" cy="10592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Rack Level for Data Center Assets</a:t>
          </a:r>
          <a:endParaRPr lang="en-US" sz="2400" kern="1200" dirty="0"/>
        </a:p>
      </dsp:txBody>
      <dsp:txXfrm>
        <a:off x="51710" y="2329987"/>
        <a:ext cx="3078692" cy="955864"/>
      </dsp:txXfrm>
    </dsp:sp>
    <dsp:sp modelId="{13A6CC20-DEDC-6A47-8AC5-478FA9675598}">
      <dsp:nvSpPr>
        <dsp:cNvPr id="0" name=""/>
        <dsp:cNvSpPr/>
      </dsp:nvSpPr>
      <dsp:spPr>
        <a:xfrm rot="5400000">
          <a:off x="5586942" y="1091624"/>
          <a:ext cx="847427" cy="56570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Critical or high dollar assets in a distributed environment such as a  office, warehouse, healthcare, etc.</a:t>
          </a:r>
          <a:endParaRPr lang="en-US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Provides Room Level asset location when using IR enabled tags and IR Room Locators</a:t>
          </a:r>
          <a:endParaRPr lang="en-US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Easy to deploy</a:t>
          </a:r>
          <a:endParaRPr lang="en-US" sz="1100" kern="1200" dirty="0"/>
        </a:p>
      </dsp:txBody>
      <dsp:txXfrm rot="-5400000">
        <a:off x="3182112" y="3537822"/>
        <a:ext cx="5615720" cy="764691"/>
      </dsp:txXfrm>
    </dsp:sp>
    <dsp:sp modelId="{2ED874F7-5A79-FA40-A8DF-730234E2885D}">
      <dsp:nvSpPr>
        <dsp:cNvPr id="0" name=""/>
        <dsp:cNvSpPr/>
      </dsp:nvSpPr>
      <dsp:spPr>
        <a:xfrm>
          <a:off x="0" y="3390526"/>
          <a:ext cx="3182112" cy="10592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Room Level for Distributed Assets</a:t>
          </a:r>
          <a:endParaRPr lang="en-US" sz="2800" kern="1200" dirty="0"/>
        </a:p>
      </dsp:txBody>
      <dsp:txXfrm>
        <a:off x="51710" y="3442236"/>
        <a:ext cx="3078692" cy="955864"/>
      </dsp:txXfrm>
    </dsp:sp>
    <dsp:sp modelId="{3C19D26D-FEAC-2144-85BA-6E9A30AFC65C}">
      <dsp:nvSpPr>
        <dsp:cNvPr id="0" name=""/>
        <dsp:cNvSpPr/>
      </dsp:nvSpPr>
      <dsp:spPr>
        <a:xfrm rot="5400000">
          <a:off x="5586942" y="2203872"/>
          <a:ext cx="847427" cy="56570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Short range RF proximity location</a:t>
          </a:r>
          <a:endParaRPr lang="en-US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Understand who does what, where, and when</a:t>
          </a:r>
          <a:endParaRPr lang="en-US" sz="1100" kern="1200" dirty="0"/>
        </a:p>
      </dsp:txBody>
      <dsp:txXfrm rot="-5400000">
        <a:off x="3182112" y="4650070"/>
        <a:ext cx="5615720" cy="764691"/>
      </dsp:txXfrm>
    </dsp:sp>
    <dsp:sp modelId="{476D5B8F-C3BC-7C49-9FD3-45F1782F4136}">
      <dsp:nvSpPr>
        <dsp:cNvPr id="0" name=""/>
        <dsp:cNvSpPr/>
      </dsp:nvSpPr>
      <dsp:spPr>
        <a:xfrm>
          <a:off x="0" y="4502774"/>
          <a:ext cx="3182112" cy="10592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Proximity Detection</a:t>
          </a:r>
          <a:endParaRPr lang="en-US" sz="2800" kern="1200" dirty="0"/>
        </a:p>
      </dsp:txBody>
      <dsp:txXfrm>
        <a:off x="51710" y="4554484"/>
        <a:ext cx="3078692" cy="955864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4D885-6A52-6941-87F0-FF9B5490EE58}">
      <dsp:nvSpPr>
        <dsp:cNvPr id="0" name=""/>
        <dsp:cNvSpPr/>
      </dsp:nvSpPr>
      <dsp:spPr>
        <a:xfrm>
          <a:off x="0" y="40444"/>
          <a:ext cx="6400800" cy="1124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RF Code’s proximity detection system is designed to work around “actions” that require human interaction.</a:t>
          </a:r>
          <a:endParaRPr lang="en-US" sz="2000" kern="1200" dirty="0"/>
        </a:p>
      </dsp:txBody>
      <dsp:txXfrm>
        <a:off x="54903" y="95347"/>
        <a:ext cx="6290994" cy="1014884"/>
      </dsp:txXfrm>
    </dsp:sp>
    <dsp:sp modelId="{40231F3C-83D0-634A-A8B4-F3C28C367458}">
      <dsp:nvSpPr>
        <dsp:cNvPr id="0" name=""/>
        <dsp:cNvSpPr/>
      </dsp:nvSpPr>
      <dsp:spPr>
        <a:xfrm>
          <a:off x="0" y="1237135"/>
          <a:ext cx="6400800" cy="10717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The system is comprised of the A760 Proximity Locator (A760-0003) and the R142 IR &amp; proximity enabled badge tag (R142-i3RF).</a:t>
          </a:r>
          <a:endParaRPr lang="en-US" sz="2000" kern="1200" dirty="0"/>
        </a:p>
      </dsp:txBody>
      <dsp:txXfrm>
        <a:off x="52319" y="1289454"/>
        <a:ext cx="6296162" cy="967126"/>
      </dsp:txXfrm>
    </dsp:sp>
    <dsp:sp modelId="{D7472310-0871-6E41-A8E0-352D63B9FD6A}">
      <dsp:nvSpPr>
        <dsp:cNvPr id="0" name=""/>
        <dsp:cNvSpPr/>
      </dsp:nvSpPr>
      <dsp:spPr>
        <a:xfrm>
          <a:off x="0" y="2380900"/>
          <a:ext cx="6400800" cy="15873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The A760 Proximity Locator is a battery-powered radio signaling device used in coordination with proximity-enabled personnel badges (R142) to answer “Who Did What, When &amp; Where” questions:</a:t>
          </a:r>
          <a:endParaRPr lang="en-US" sz="2000" kern="1200" dirty="0"/>
        </a:p>
      </dsp:txBody>
      <dsp:txXfrm>
        <a:off x="77487" y="2458387"/>
        <a:ext cx="6245826" cy="1432356"/>
      </dsp:txXfrm>
    </dsp:sp>
    <dsp:sp modelId="{E41CDE8A-9462-9847-B754-7DBEF0C5B381}">
      <dsp:nvSpPr>
        <dsp:cNvPr id="0" name=""/>
        <dsp:cNvSpPr/>
      </dsp:nvSpPr>
      <dsp:spPr>
        <a:xfrm>
          <a:off x="0" y="3968230"/>
          <a:ext cx="6400800" cy="163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25" tIns="25400" rIns="142240" bIns="2540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smtClean="0"/>
            <a:t>Who pushed that button?</a:t>
          </a:r>
          <a:endParaRPr lang="en-U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smtClean="0"/>
            <a:t>Who opened the freezer or refrigerator?</a:t>
          </a:r>
          <a:endParaRPr lang="en-U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smtClean="0"/>
            <a:t>Who accessed the tool shed?</a:t>
          </a:r>
          <a:endParaRPr lang="en-U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smtClean="0"/>
            <a:t>Who opened that door?</a:t>
          </a:r>
          <a:endParaRPr lang="en-U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smtClean="0"/>
            <a:t>Who washed their hands?</a:t>
          </a:r>
          <a:endParaRPr lang="en-US" sz="1600" kern="1200"/>
        </a:p>
      </dsp:txBody>
      <dsp:txXfrm>
        <a:off x="0" y="3968230"/>
        <a:ext cx="6400800" cy="1630125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12939-AB6F-7046-936D-3A633203E2B9}">
      <dsp:nvSpPr>
        <dsp:cNvPr id="0" name=""/>
        <dsp:cNvSpPr/>
      </dsp:nvSpPr>
      <dsp:spPr>
        <a:xfrm>
          <a:off x="0" y="20639"/>
          <a:ext cx="3244645" cy="8920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Size:</a:t>
          </a:r>
          <a:endParaRPr lang="en-US" sz="2000" kern="1200"/>
        </a:p>
      </dsp:txBody>
      <dsp:txXfrm>
        <a:off x="43546" y="64185"/>
        <a:ext cx="3157553" cy="804952"/>
      </dsp:txXfrm>
    </dsp:sp>
    <dsp:sp modelId="{E63467A6-4D0A-3C40-8618-D3F1E4BA8B56}">
      <dsp:nvSpPr>
        <dsp:cNvPr id="0" name=""/>
        <dsp:cNvSpPr/>
      </dsp:nvSpPr>
      <dsp:spPr>
        <a:xfrm>
          <a:off x="0" y="912684"/>
          <a:ext cx="3244645" cy="1026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017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smtClean="0"/>
            <a:t>Height: 1.25 inches</a:t>
          </a:r>
          <a:endParaRPr lang="en-U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Width: 4.0 inches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smtClean="0"/>
            <a:t>Length: 8.0 inches</a:t>
          </a:r>
          <a:endParaRPr lang="en-U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smtClean="0"/>
            <a:t>Weight: 11.2 oz.</a:t>
          </a:r>
          <a:endParaRPr lang="en-US" sz="1600" kern="1200"/>
        </a:p>
      </dsp:txBody>
      <dsp:txXfrm>
        <a:off x="0" y="912684"/>
        <a:ext cx="3244645" cy="1026720"/>
      </dsp:txXfrm>
    </dsp:sp>
    <dsp:sp modelId="{CD1EC3CC-D36D-C449-AEFB-5E8C8516D8BF}">
      <dsp:nvSpPr>
        <dsp:cNvPr id="0" name=""/>
        <dsp:cNvSpPr/>
      </dsp:nvSpPr>
      <dsp:spPr>
        <a:xfrm>
          <a:off x="0" y="2080095"/>
          <a:ext cx="3244645" cy="948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Battery:</a:t>
          </a:r>
          <a:endParaRPr lang="en-US" sz="2000" kern="1200"/>
        </a:p>
      </dsp:txBody>
      <dsp:txXfrm>
        <a:off x="46297" y="2126392"/>
        <a:ext cx="3152051" cy="855811"/>
      </dsp:txXfrm>
    </dsp:sp>
    <dsp:sp modelId="{6C4BA661-417A-3847-930A-79ECAF93957F}">
      <dsp:nvSpPr>
        <dsp:cNvPr id="0" name=""/>
        <dsp:cNvSpPr/>
      </dsp:nvSpPr>
      <dsp:spPr>
        <a:xfrm>
          <a:off x="0" y="3028490"/>
          <a:ext cx="3244645" cy="1026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017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Type &amp; Quantity: 3 AA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smtClean="0"/>
            <a:t>Life: 4 years at 100 events per day</a:t>
          </a:r>
          <a:endParaRPr lang="en-US" sz="1600" kern="1200"/>
        </a:p>
      </dsp:txBody>
      <dsp:txXfrm>
        <a:off x="0" y="3028490"/>
        <a:ext cx="3244645" cy="1026720"/>
      </dsp:txXfrm>
    </dsp:sp>
    <dsp:sp modelId="{5C5DED4D-6677-2543-9842-DFDB6AAC3141}">
      <dsp:nvSpPr>
        <dsp:cNvPr id="0" name=""/>
        <dsp:cNvSpPr/>
      </dsp:nvSpPr>
      <dsp:spPr>
        <a:xfrm>
          <a:off x="0" y="3914529"/>
          <a:ext cx="3244645" cy="8654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Designed for indoor use</a:t>
          </a:r>
          <a:endParaRPr lang="en-US" sz="2000" kern="1200"/>
        </a:p>
      </dsp:txBody>
      <dsp:txXfrm>
        <a:off x="42247" y="3956776"/>
        <a:ext cx="3160151" cy="780937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42975-8480-434E-A906-83908BB3E6BC}">
      <dsp:nvSpPr>
        <dsp:cNvPr id="0" name=""/>
        <dsp:cNvSpPr/>
      </dsp:nvSpPr>
      <dsp:spPr>
        <a:xfrm>
          <a:off x="0" y="35820"/>
          <a:ext cx="3581400" cy="917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Communications Capabilities:</a:t>
          </a:r>
          <a:endParaRPr lang="en-US" sz="2000" kern="1200"/>
        </a:p>
      </dsp:txBody>
      <dsp:txXfrm>
        <a:off x="44778" y="80598"/>
        <a:ext cx="3491844" cy="827724"/>
      </dsp:txXfrm>
    </dsp:sp>
    <dsp:sp modelId="{28CB5251-217E-8549-ABE1-D6BB94B25401}">
      <dsp:nvSpPr>
        <dsp:cNvPr id="0" name=""/>
        <dsp:cNvSpPr/>
      </dsp:nvSpPr>
      <dsp:spPr>
        <a:xfrm>
          <a:off x="0" y="953100"/>
          <a:ext cx="3581400" cy="811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09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smtClean="0"/>
            <a:t>Long range active RFID</a:t>
          </a:r>
          <a:endParaRPr lang="en-U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Short range proximity detection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smtClean="0"/>
            <a:t>Dry contact input (open / close)</a:t>
          </a:r>
          <a:endParaRPr lang="en-US" sz="1600" kern="1200"/>
        </a:p>
      </dsp:txBody>
      <dsp:txXfrm>
        <a:off x="0" y="953100"/>
        <a:ext cx="3581400" cy="811440"/>
      </dsp:txXfrm>
    </dsp:sp>
    <dsp:sp modelId="{E2E4E3A2-3BBD-1C47-B703-F0494292A11E}">
      <dsp:nvSpPr>
        <dsp:cNvPr id="0" name=""/>
        <dsp:cNvSpPr/>
      </dsp:nvSpPr>
      <dsp:spPr>
        <a:xfrm>
          <a:off x="0" y="1905000"/>
          <a:ext cx="3581400" cy="917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Long Range RFID Radio:</a:t>
          </a:r>
          <a:endParaRPr lang="en-US" sz="2000" kern="1200"/>
        </a:p>
      </dsp:txBody>
      <dsp:txXfrm>
        <a:off x="44778" y="1949778"/>
        <a:ext cx="3491844" cy="827724"/>
      </dsp:txXfrm>
    </dsp:sp>
    <dsp:sp modelId="{DD68E627-07B0-2B40-A422-1CC35E3FBCBA}">
      <dsp:nvSpPr>
        <dsp:cNvPr id="0" name=""/>
        <dsp:cNvSpPr/>
      </dsp:nvSpPr>
      <dsp:spPr>
        <a:xfrm>
          <a:off x="0" y="2822292"/>
          <a:ext cx="3581400" cy="811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09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smtClean="0"/>
            <a:t>RFID Radio: 433MHz</a:t>
          </a:r>
          <a:endParaRPr lang="en-U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RFID Radio Range: up to 300 feet</a:t>
          </a:r>
          <a:endParaRPr lang="en-US" sz="1600" kern="1200" dirty="0"/>
        </a:p>
      </dsp:txBody>
      <dsp:txXfrm>
        <a:off x="0" y="2822292"/>
        <a:ext cx="3581400" cy="811440"/>
      </dsp:txXfrm>
    </dsp:sp>
    <dsp:sp modelId="{212A1840-56D5-FF47-B349-E0A86BE9651B}">
      <dsp:nvSpPr>
        <dsp:cNvPr id="0" name=""/>
        <dsp:cNvSpPr/>
      </dsp:nvSpPr>
      <dsp:spPr>
        <a:xfrm>
          <a:off x="0" y="3493260"/>
          <a:ext cx="3581400" cy="917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Short Range Proximity Radio:</a:t>
          </a:r>
          <a:endParaRPr lang="en-US" sz="2000" kern="1200"/>
        </a:p>
      </dsp:txBody>
      <dsp:txXfrm>
        <a:off x="44778" y="3538038"/>
        <a:ext cx="3491844" cy="827724"/>
      </dsp:txXfrm>
    </dsp:sp>
    <dsp:sp modelId="{3A2D4CB8-E9CE-A244-AC4A-5F6AD6277937}">
      <dsp:nvSpPr>
        <dsp:cNvPr id="0" name=""/>
        <dsp:cNvSpPr/>
      </dsp:nvSpPr>
      <dsp:spPr>
        <a:xfrm>
          <a:off x="0" y="4410540"/>
          <a:ext cx="3581400" cy="811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09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smtClean="0"/>
            <a:t>Proximity Radio: 915MHz</a:t>
          </a:r>
          <a:endParaRPr lang="en-U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smtClean="0"/>
            <a:t>Proximity Radio Range: 2 to 6 feet</a:t>
          </a:r>
          <a:endParaRPr lang="en-US" sz="1600" kern="1200"/>
        </a:p>
      </dsp:txBody>
      <dsp:txXfrm>
        <a:off x="0" y="4410540"/>
        <a:ext cx="3581400" cy="811440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66810-12F2-114C-B51C-5B6AFD9D207A}">
      <dsp:nvSpPr>
        <dsp:cNvPr id="0" name=""/>
        <dsp:cNvSpPr/>
      </dsp:nvSpPr>
      <dsp:spPr>
        <a:xfrm>
          <a:off x="0" y="21887"/>
          <a:ext cx="3429000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Size:</a:t>
          </a:r>
          <a:endParaRPr lang="en-US" sz="2000" kern="1200" dirty="0"/>
        </a:p>
      </dsp:txBody>
      <dsp:txXfrm>
        <a:off x="30157" y="52044"/>
        <a:ext cx="3368686" cy="557446"/>
      </dsp:txXfrm>
    </dsp:sp>
    <dsp:sp modelId="{930CAFC0-1AD7-0345-9D91-9DC951F3A18A}">
      <dsp:nvSpPr>
        <dsp:cNvPr id="0" name=""/>
        <dsp:cNvSpPr/>
      </dsp:nvSpPr>
      <dsp:spPr>
        <a:xfrm>
          <a:off x="0" y="639647"/>
          <a:ext cx="3429000" cy="905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871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/>
            <a:t>Width: 2.232 inches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/>
            <a:t>Depth: 3.949 inches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/>
            <a:t>Height: 0.28 inches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/>
            <a:t>Weight: 1.40 oz.</a:t>
          </a:r>
          <a:endParaRPr lang="en-US" sz="1600" kern="1200" dirty="0"/>
        </a:p>
      </dsp:txBody>
      <dsp:txXfrm>
        <a:off x="0" y="639647"/>
        <a:ext cx="3429000" cy="905107"/>
      </dsp:txXfrm>
    </dsp:sp>
    <dsp:sp modelId="{2D32A154-0D7A-0C40-A0AB-D5F599F2310E}">
      <dsp:nvSpPr>
        <dsp:cNvPr id="0" name=""/>
        <dsp:cNvSpPr/>
      </dsp:nvSpPr>
      <dsp:spPr>
        <a:xfrm>
          <a:off x="0" y="1544755"/>
          <a:ext cx="3429000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Construction:</a:t>
          </a:r>
          <a:endParaRPr lang="en-US" sz="2000" kern="1200"/>
        </a:p>
      </dsp:txBody>
      <dsp:txXfrm>
        <a:off x="30157" y="1574912"/>
        <a:ext cx="3368686" cy="557446"/>
      </dsp:txXfrm>
    </dsp:sp>
    <dsp:sp modelId="{249F8C43-8780-1B41-97F5-49F3227A96D1}">
      <dsp:nvSpPr>
        <dsp:cNvPr id="0" name=""/>
        <dsp:cNvSpPr/>
      </dsp:nvSpPr>
      <dsp:spPr>
        <a:xfrm>
          <a:off x="0" y="2162515"/>
          <a:ext cx="3429000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871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/>
            <a:t>Injection-molded polycarbonate enclosure</a:t>
          </a:r>
          <a:endParaRPr lang="en-US" sz="1400" kern="1200" dirty="0"/>
        </a:p>
      </dsp:txBody>
      <dsp:txXfrm>
        <a:off x="0" y="2162515"/>
        <a:ext cx="3429000" cy="546480"/>
      </dsp:txXfrm>
    </dsp:sp>
    <dsp:sp modelId="{09362C72-93C5-BB49-BF29-24B1A2EC08AC}">
      <dsp:nvSpPr>
        <dsp:cNvPr id="0" name=""/>
        <dsp:cNvSpPr/>
      </dsp:nvSpPr>
      <dsp:spPr>
        <a:xfrm>
          <a:off x="0" y="2708995"/>
          <a:ext cx="3429000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Durability:</a:t>
          </a:r>
          <a:endParaRPr lang="en-US" sz="2000" kern="1200"/>
        </a:p>
      </dsp:txBody>
      <dsp:txXfrm>
        <a:off x="30157" y="2739152"/>
        <a:ext cx="3368686" cy="557446"/>
      </dsp:txXfrm>
    </dsp:sp>
    <dsp:sp modelId="{4C5E2EEB-BF1A-924E-A16F-F8A6D47A513A}">
      <dsp:nvSpPr>
        <dsp:cNvPr id="0" name=""/>
        <dsp:cNvSpPr/>
      </dsp:nvSpPr>
      <dsp:spPr>
        <a:xfrm>
          <a:off x="0" y="3326755"/>
          <a:ext cx="3429000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871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/>
            <a:t>Splash resistant</a:t>
          </a:r>
          <a:endParaRPr lang="en-US" sz="1400" kern="1200" dirty="0"/>
        </a:p>
      </dsp:txBody>
      <dsp:txXfrm>
        <a:off x="0" y="3326755"/>
        <a:ext cx="3429000" cy="546480"/>
      </dsp:txXfrm>
    </dsp:sp>
    <dsp:sp modelId="{AB3A76A2-F8FD-8B48-B2C6-3D726E388665}">
      <dsp:nvSpPr>
        <dsp:cNvPr id="0" name=""/>
        <dsp:cNvSpPr/>
      </dsp:nvSpPr>
      <dsp:spPr>
        <a:xfrm>
          <a:off x="0" y="3873235"/>
          <a:ext cx="3429000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Battery:</a:t>
          </a:r>
          <a:endParaRPr lang="en-US" sz="2000" kern="1200"/>
        </a:p>
      </dsp:txBody>
      <dsp:txXfrm>
        <a:off x="30157" y="3903392"/>
        <a:ext cx="3368686" cy="557446"/>
      </dsp:txXfrm>
    </dsp:sp>
    <dsp:sp modelId="{F619C7C8-0BA2-2446-914D-E8C685F9F38A}">
      <dsp:nvSpPr>
        <dsp:cNvPr id="0" name=""/>
        <dsp:cNvSpPr/>
      </dsp:nvSpPr>
      <dsp:spPr>
        <a:xfrm>
          <a:off x="0" y="4490995"/>
          <a:ext cx="3429000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871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/>
            <a:t>Type &amp; Quantity: 3 Lithium CR2032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/>
            <a:t>Life: &gt; 2 years (typical)</a:t>
          </a:r>
          <a:endParaRPr lang="en-US" sz="1400" kern="1200" dirty="0"/>
        </a:p>
      </dsp:txBody>
      <dsp:txXfrm>
        <a:off x="0" y="4490995"/>
        <a:ext cx="3429000" cy="5464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3BA7E-484D-417F-8F39-93E32AD54920}">
      <dsp:nvSpPr>
        <dsp:cNvPr id="0" name=""/>
        <dsp:cNvSpPr/>
      </dsp:nvSpPr>
      <dsp:spPr>
        <a:xfrm>
          <a:off x="0" y="50081"/>
          <a:ext cx="7239000" cy="81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Product &amp; Technology Introduction</a:t>
          </a:r>
          <a:endParaRPr lang="en-US" sz="3500" kern="1200" dirty="0"/>
        </a:p>
      </dsp:txBody>
      <dsp:txXfrm>
        <a:off x="39980" y="90061"/>
        <a:ext cx="7159040" cy="739039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C2D360-A21E-794B-A1FE-D041AD9517F4}">
      <dsp:nvSpPr>
        <dsp:cNvPr id="0" name=""/>
        <dsp:cNvSpPr/>
      </dsp:nvSpPr>
      <dsp:spPr>
        <a:xfrm>
          <a:off x="0" y="26639"/>
          <a:ext cx="3276600" cy="89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Communications Capabilities:</a:t>
          </a:r>
          <a:endParaRPr lang="en-US" sz="2000" kern="1200" dirty="0"/>
        </a:p>
      </dsp:txBody>
      <dsp:txXfrm>
        <a:off x="43864" y="70503"/>
        <a:ext cx="3188872" cy="810832"/>
      </dsp:txXfrm>
    </dsp:sp>
    <dsp:sp modelId="{47B3495A-4782-DF47-9043-24EC5E619F7C}">
      <dsp:nvSpPr>
        <dsp:cNvPr id="0" name=""/>
        <dsp:cNvSpPr/>
      </dsp:nvSpPr>
      <dsp:spPr>
        <a:xfrm>
          <a:off x="0" y="925199"/>
          <a:ext cx="3276600" cy="91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032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smtClean="0"/>
            <a:t>Long range active RFID</a:t>
          </a:r>
          <a:endParaRPr lang="en-US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/>
            <a:t>Short range proximity detection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smtClean="0"/>
            <a:t>Infrared Receive / input</a:t>
          </a:r>
          <a:endParaRPr lang="en-US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smtClean="0"/>
            <a:t>3 Button manual input</a:t>
          </a:r>
          <a:endParaRPr lang="en-US" sz="1400" kern="1200"/>
        </a:p>
      </dsp:txBody>
      <dsp:txXfrm>
        <a:off x="0" y="925199"/>
        <a:ext cx="3276600" cy="919080"/>
      </dsp:txXfrm>
    </dsp:sp>
    <dsp:sp modelId="{C2F8B514-865F-4C45-841C-9F4F9CA2266F}">
      <dsp:nvSpPr>
        <dsp:cNvPr id="0" name=""/>
        <dsp:cNvSpPr/>
      </dsp:nvSpPr>
      <dsp:spPr>
        <a:xfrm>
          <a:off x="0" y="1927154"/>
          <a:ext cx="3276600" cy="89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Long Range RFID Radio:</a:t>
          </a:r>
          <a:endParaRPr lang="en-US" sz="2000" kern="1200" dirty="0"/>
        </a:p>
      </dsp:txBody>
      <dsp:txXfrm>
        <a:off x="43864" y="1971018"/>
        <a:ext cx="3188872" cy="810832"/>
      </dsp:txXfrm>
    </dsp:sp>
    <dsp:sp modelId="{34D4E65E-80C7-7A4D-BEAB-004BD3D67E70}">
      <dsp:nvSpPr>
        <dsp:cNvPr id="0" name=""/>
        <dsp:cNvSpPr/>
      </dsp:nvSpPr>
      <dsp:spPr>
        <a:xfrm>
          <a:off x="0" y="2825714"/>
          <a:ext cx="3276600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032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/>
            <a:t>RFID Radio: 433MHz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smtClean="0"/>
            <a:t>RFID Radio Range: up to 300 feet</a:t>
          </a:r>
          <a:endParaRPr lang="en-US" sz="1400" kern="1200"/>
        </a:p>
      </dsp:txBody>
      <dsp:txXfrm>
        <a:off x="0" y="2825714"/>
        <a:ext cx="3276600" cy="794880"/>
      </dsp:txXfrm>
    </dsp:sp>
    <dsp:sp modelId="{32559BAE-3781-FB45-8860-4C20AB083C34}">
      <dsp:nvSpPr>
        <dsp:cNvPr id="0" name=""/>
        <dsp:cNvSpPr/>
      </dsp:nvSpPr>
      <dsp:spPr>
        <a:xfrm>
          <a:off x="0" y="3537720"/>
          <a:ext cx="3276600" cy="89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Short Range Proximity Radio:</a:t>
          </a:r>
          <a:endParaRPr lang="en-US" sz="2000" kern="1200"/>
        </a:p>
      </dsp:txBody>
      <dsp:txXfrm>
        <a:off x="43864" y="3581584"/>
        <a:ext cx="3188872" cy="810832"/>
      </dsp:txXfrm>
    </dsp:sp>
    <dsp:sp modelId="{72ABD9DB-5671-064B-ADAA-C8F04A4A5FA9}">
      <dsp:nvSpPr>
        <dsp:cNvPr id="0" name=""/>
        <dsp:cNvSpPr/>
      </dsp:nvSpPr>
      <dsp:spPr>
        <a:xfrm>
          <a:off x="0" y="4436280"/>
          <a:ext cx="3276600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032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smtClean="0"/>
            <a:t>Proximity Radio: 915MHz</a:t>
          </a:r>
          <a:endParaRPr lang="en-US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smtClean="0"/>
            <a:t>Proximity Radio Range: 2 to 6 feet</a:t>
          </a:r>
          <a:endParaRPr lang="en-US" sz="1400" kern="1200"/>
        </a:p>
      </dsp:txBody>
      <dsp:txXfrm>
        <a:off x="0" y="4436280"/>
        <a:ext cx="3276600" cy="794880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595A5-B750-5E44-A25A-1A1B2A263FD7}">
      <dsp:nvSpPr>
        <dsp:cNvPr id="0" name=""/>
        <dsp:cNvSpPr/>
      </dsp:nvSpPr>
      <dsp:spPr>
        <a:xfrm>
          <a:off x="0" y="36239"/>
          <a:ext cx="4343400" cy="1076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“Action” is initiated by a badged person.</a:t>
          </a:r>
          <a:endParaRPr lang="en-US" sz="1600" kern="1200"/>
        </a:p>
      </dsp:txBody>
      <dsp:txXfrm>
        <a:off x="52546" y="88785"/>
        <a:ext cx="4238308" cy="971308"/>
      </dsp:txXfrm>
    </dsp:sp>
    <dsp:sp modelId="{62B8DFCE-79BD-6345-AAB3-480CB962BCE8}">
      <dsp:nvSpPr>
        <dsp:cNvPr id="0" name=""/>
        <dsp:cNvSpPr/>
      </dsp:nvSpPr>
      <dsp:spPr>
        <a:xfrm>
          <a:off x="0" y="1158719"/>
          <a:ext cx="4343400" cy="1076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A760 Wall Unit detects “action” event, transmits long range 433 MHz signal with unique ID &amp; emits unique 915 MHz ID in short range field.</a:t>
          </a:r>
          <a:endParaRPr lang="en-US" sz="1600" kern="1200"/>
        </a:p>
      </dsp:txBody>
      <dsp:txXfrm>
        <a:off x="52546" y="1211265"/>
        <a:ext cx="4238308" cy="971308"/>
      </dsp:txXfrm>
    </dsp:sp>
    <dsp:sp modelId="{52FA7A67-821B-F246-859E-8A6CB408C5EB}">
      <dsp:nvSpPr>
        <dsp:cNvPr id="0" name=""/>
        <dsp:cNvSpPr/>
      </dsp:nvSpPr>
      <dsp:spPr>
        <a:xfrm>
          <a:off x="0" y="2281199"/>
          <a:ext cx="4343400" cy="1076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Badge receives 915 MHz transmission, decodes ID, and transmits an acknowledgement via 915 MHz.</a:t>
          </a:r>
          <a:endParaRPr lang="en-US" sz="1600" kern="1200"/>
        </a:p>
      </dsp:txBody>
      <dsp:txXfrm>
        <a:off x="52546" y="2333745"/>
        <a:ext cx="4238308" cy="971308"/>
      </dsp:txXfrm>
    </dsp:sp>
    <dsp:sp modelId="{05F650BE-877B-FC4C-B8A7-4BC82E2F5B82}">
      <dsp:nvSpPr>
        <dsp:cNvPr id="0" name=""/>
        <dsp:cNvSpPr/>
      </dsp:nvSpPr>
      <dsp:spPr>
        <a:xfrm>
          <a:off x="0" y="3403680"/>
          <a:ext cx="4343400" cy="1076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Badge transmits via 433 MHz successful “transaction” including the ID of the Wall Unit.</a:t>
          </a:r>
          <a:endParaRPr lang="en-US" sz="1600" kern="1200"/>
        </a:p>
      </dsp:txBody>
      <dsp:txXfrm>
        <a:off x="52546" y="3456226"/>
        <a:ext cx="4238308" cy="971308"/>
      </dsp:txXfrm>
    </dsp:sp>
    <dsp:sp modelId="{9126DC21-BFF5-E14A-8CD0-B377176457DC}">
      <dsp:nvSpPr>
        <dsp:cNvPr id="0" name=""/>
        <dsp:cNvSpPr/>
      </dsp:nvSpPr>
      <dsp:spPr>
        <a:xfrm>
          <a:off x="0" y="4526160"/>
          <a:ext cx="4343400" cy="1076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Wall Unit transmits via 433 MHz a successful “transaction” completion.</a:t>
          </a:r>
          <a:endParaRPr lang="en-US" sz="1600" kern="1200"/>
        </a:p>
      </dsp:txBody>
      <dsp:txXfrm>
        <a:off x="52546" y="4578706"/>
        <a:ext cx="4238308" cy="971308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D8ABD-871B-481E-8072-179D83B5472E}">
      <dsp:nvSpPr>
        <dsp:cNvPr id="0" name=""/>
        <dsp:cNvSpPr/>
      </dsp:nvSpPr>
      <dsp:spPr>
        <a:xfrm>
          <a:off x="0" y="73481"/>
          <a:ext cx="8839200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/>
            <a:t>Wire-Free Environmental &amp; Power Monitoring</a:t>
          </a:r>
          <a:endParaRPr lang="en-US" sz="3300" kern="1200"/>
        </a:p>
      </dsp:txBody>
      <dsp:txXfrm>
        <a:off x="37696" y="111177"/>
        <a:ext cx="8763808" cy="696808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375D25-8228-C941-8505-458A8651A1F6}">
      <dsp:nvSpPr>
        <dsp:cNvPr id="0" name=""/>
        <dsp:cNvSpPr/>
      </dsp:nvSpPr>
      <dsp:spPr>
        <a:xfrm>
          <a:off x="0" y="0"/>
          <a:ext cx="8839200" cy="25393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The high cost of wire</a:t>
          </a:r>
          <a:endParaRPr lang="en-US" sz="36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i="1" kern="1200" dirty="0" smtClean="0"/>
            <a:t>Expensive sensors and appliances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i="1" kern="1200" dirty="0" smtClean="0"/>
            <a:t>Time consuming and difficult to deploy / redeploy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i="1" kern="1200" dirty="0" smtClean="0"/>
            <a:t>Expensive to deploy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i="1" kern="1200" dirty="0" smtClean="0"/>
            <a:t>Inflexible 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i="1" kern="1200" dirty="0" smtClean="0"/>
            <a:t>Mounting issues &amp; awkward for use in front of racks</a:t>
          </a:r>
          <a:endParaRPr lang="en-US" sz="1800" kern="1200" dirty="0"/>
        </a:p>
      </dsp:txBody>
      <dsp:txXfrm>
        <a:off x="2021777" y="0"/>
        <a:ext cx="6817422" cy="2539379"/>
      </dsp:txXfrm>
    </dsp:sp>
    <dsp:sp modelId="{E10E56D5-36D2-E342-A055-AB1FB87932A6}">
      <dsp:nvSpPr>
        <dsp:cNvPr id="0" name=""/>
        <dsp:cNvSpPr/>
      </dsp:nvSpPr>
      <dsp:spPr>
        <a:xfrm>
          <a:off x="253937" y="253937"/>
          <a:ext cx="1767840" cy="203150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20B2AB-9403-F24F-B741-E8363E233AEB}">
      <dsp:nvSpPr>
        <dsp:cNvPr id="0" name=""/>
        <dsp:cNvSpPr/>
      </dsp:nvSpPr>
      <dsp:spPr>
        <a:xfrm>
          <a:off x="0" y="2793317"/>
          <a:ext cx="8839200" cy="25393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The high cost of power</a:t>
          </a:r>
          <a:endParaRPr lang="en-US" sz="24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i="1" kern="1200" dirty="0" smtClean="0"/>
            <a:t>Power and cooling costs exceed capital asset costs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i="1" kern="1200" dirty="0" smtClean="0"/>
            <a:t>Inability to optimize data center for energy efficiency, asset use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i="1" kern="1200" dirty="0" smtClean="0"/>
            <a:t>For every 1° F that air temperatures are reduced results a 2% power cost savings results</a:t>
          </a:r>
          <a:endParaRPr lang="en-US" sz="1800" i="1" kern="1200" dirty="0"/>
        </a:p>
      </dsp:txBody>
      <dsp:txXfrm>
        <a:off x="2021777" y="2793317"/>
        <a:ext cx="6817422" cy="2539379"/>
      </dsp:txXfrm>
    </dsp:sp>
    <dsp:sp modelId="{CCC9B8B9-4C6D-364A-9146-F80ABC0AB3D2}">
      <dsp:nvSpPr>
        <dsp:cNvPr id="0" name=""/>
        <dsp:cNvSpPr/>
      </dsp:nvSpPr>
      <dsp:spPr>
        <a:xfrm>
          <a:off x="253937" y="3047255"/>
          <a:ext cx="1767840" cy="203150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26847F-4D4D-4EEF-8F49-BEB0ED31A3F0}">
      <dsp:nvSpPr>
        <dsp:cNvPr id="0" name=""/>
        <dsp:cNvSpPr/>
      </dsp:nvSpPr>
      <dsp:spPr>
        <a:xfrm rot="10800000">
          <a:off x="293832" y="1975"/>
          <a:ext cx="3585114" cy="44224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20" tIns="53340" rIns="99568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Small form factor</a:t>
          </a:r>
          <a:endParaRPr lang="en-US" sz="1400" kern="1200" dirty="0"/>
        </a:p>
      </dsp:txBody>
      <dsp:txXfrm rot="10800000">
        <a:off x="404394" y="1975"/>
        <a:ext cx="3474552" cy="442249"/>
      </dsp:txXfrm>
    </dsp:sp>
    <dsp:sp modelId="{AF472A3B-0354-4A1F-938D-7B3AC0B28B79}">
      <dsp:nvSpPr>
        <dsp:cNvPr id="0" name=""/>
        <dsp:cNvSpPr/>
      </dsp:nvSpPr>
      <dsp:spPr>
        <a:xfrm>
          <a:off x="0" y="1975"/>
          <a:ext cx="442249" cy="44224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D72B96-2043-4A12-82C6-1E6B94C3E2DE}">
      <dsp:nvSpPr>
        <dsp:cNvPr id="0" name=""/>
        <dsp:cNvSpPr/>
      </dsp:nvSpPr>
      <dsp:spPr>
        <a:xfrm rot="10800000">
          <a:off x="293832" y="576239"/>
          <a:ext cx="3585114" cy="44224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20" tIns="53340" rIns="99568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Long battery life (5 years)</a:t>
          </a:r>
          <a:endParaRPr lang="en-US" sz="1400" kern="1200" dirty="0"/>
        </a:p>
      </dsp:txBody>
      <dsp:txXfrm rot="10800000">
        <a:off x="404394" y="576239"/>
        <a:ext cx="3474552" cy="442249"/>
      </dsp:txXfrm>
    </dsp:sp>
    <dsp:sp modelId="{61685DA2-2ED7-432B-8E59-77E58A5383E4}">
      <dsp:nvSpPr>
        <dsp:cNvPr id="0" name=""/>
        <dsp:cNvSpPr/>
      </dsp:nvSpPr>
      <dsp:spPr>
        <a:xfrm>
          <a:off x="0" y="576239"/>
          <a:ext cx="442249" cy="44224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4CE1B2-35DE-4781-B7AD-432B97A07230}">
      <dsp:nvSpPr>
        <dsp:cNvPr id="0" name=""/>
        <dsp:cNvSpPr/>
      </dsp:nvSpPr>
      <dsp:spPr>
        <a:xfrm rot="10800000">
          <a:off x="293832" y="1150503"/>
          <a:ext cx="3585114" cy="44224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20" tIns="53340" rIns="99568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Replaceable batteries</a:t>
          </a:r>
          <a:endParaRPr lang="en-US" sz="1400" kern="1200"/>
        </a:p>
      </dsp:txBody>
      <dsp:txXfrm rot="10800000">
        <a:off x="404394" y="1150503"/>
        <a:ext cx="3474552" cy="442249"/>
      </dsp:txXfrm>
    </dsp:sp>
    <dsp:sp modelId="{A108261C-7C73-4F8A-ABF3-A5317E4E5E5E}">
      <dsp:nvSpPr>
        <dsp:cNvPr id="0" name=""/>
        <dsp:cNvSpPr/>
      </dsp:nvSpPr>
      <dsp:spPr>
        <a:xfrm>
          <a:off x="0" y="1150503"/>
          <a:ext cx="442249" cy="44224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D67E66-0608-4011-AB26-B132A5E11182}">
      <dsp:nvSpPr>
        <dsp:cNvPr id="0" name=""/>
        <dsp:cNvSpPr/>
      </dsp:nvSpPr>
      <dsp:spPr>
        <a:xfrm rot="10800000">
          <a:off x="293832" y="1724767"/>
          <a:ext cx="3585114" cy="44224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20" tIns="53340" rIns="99568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Transmits data every 10 seconds</a:t>
          </a:r>
          <a:endParaRPr lang="en-US" sz="1400" kern="1200"/>
        </a:p>
      </dsp:txBody>
      <dsp:txXfrm rot="10800000">
        <a:off x="404394" y="1724767"/>
        <a:ext cx="3474552" cy="442249"/>
      </dsp:txXfrm>
    </dsp:sp>
    <dsp:sp modelId="{15EDB6FA-0810-4B03-9037-E62E7AB25957}">
      <dsp:nvSpPr>
        <dsp:cNvPr id="0" name=""/>
        <dsp:cNvSpPr/>
      </dsp:nvSpPr>
      <dsp:spPr>
        <a:xfrm>
          <a:off x="0" y="1724767"/>
          <a:ext cx="442249" cy="44224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3C4AFF-C738-4F36-AFBD-51192596CC9D}">
      <dsp:nvSpPr>
        <dsp:cNvPr id="0" name=""/>
        <dsp:cNvSpPr/>
      </dsp:nvSpPr>
      <dsp:spPr>
        <a:xfrm rot="10800000">
          <a:off x="293832" y="2299031"/>
          <a:ext cx="3585114" cy="44224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20" tIns="53340" rIns="99568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Operates at 433Mhz radio frequency</a:t>
          </a:r>
          <a:endParaRPr lang="en-US" sz="1400" kern="1200"/>
        </a:p>
      </dsp:txBody>
      <dsp:txXfrm rot="10800000">
        <a:off x="404394" y="2299031"/>
        <a:ext cx="3474552" cy="442249"/>
      </dsp:txXfrm>
    </dsp:sp>
    <dsp:sp modelId="{1E25B105-AAF2-4846-B1C4-6158A2A629EE}">
      <dsp:nvSpPr>
        <dsp:cNvPr id="0" name=""/>
        <dsp:cNvSpPr/>
      </dsp:nvSpPr>
      <dsp:spPr>
        <a:xfrm>
          <a:off x="0" y="2299031"/>
          <a:ext cx="442249" cy="44224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D98EE9-CC89-4374-81AB-9FC71148593C}">
      <dsp:nvSpPr>
        <dsp:cNvPr id="0" name=""/>
        <dsp:cNvSpPr/>
      </dsp:nvSpPr>
      <dsp:spPr>
        <a:xfrm rot="10800000">
          <a:off x="293832" y="2873295"/>
          <a:ext cx="3585114" cy="44224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20" tIns="53340" rIns="99568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Long range (optimal 300+ feet)</a:t>
          </a:r>
          <a:endParaRPr lang="en-US" sz="1400" kern="1200" dirty="0"/>
        </a:p>
      </dsp:txBody>
      <dsp:txXfrm rot="10800000">
        <a:off x="404394" y="2873295"/>
        <a:ext cx="3474552" cy="442249"/>
      </dsp:txXfrm>
    </dsp:sp>
    <dsp:sp modelId="{E0888330-5D0C-4257-93F6-6225EA529BD3}">
      <dsp:nvSpPr>
        <dsp:cNvPr id="0" name=""/>
        <dsp:cNvSpPr/>
      </dsp:nvSpPr>
      <dsp:spPr>
        <a:xfrm>
          <a:off x="0" y="2873295"/>
          <a:ext cx="442249" cy="44224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48D17A-ED2A-4AAC-893B-0E3AE5B25791}">
      <dsp:nvSpPr>
        <dsp:cNvPr id="0" name=""/>
        <dsp:cNvSpPr/>
      </dsp:nvSpPr>
      <dsp:spPr>
        <a:xfrm rot="10800000">
          <a:off x="293832" y="3447559"/>
          <a:ext cx="3585114" cy="44224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20" tIns="53340" rIns="99568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Low signal attenuation around metal</a:t>
          </a:r>
          <a:endParaRPr lang="en-US" sz="1400" kern="1200"/>
        </a:p>
      </dsp:txBody>
      <dsp:txXfrm rot="10800000">
        <a:off x="404394" y="3447559"/>
        <a:ext cx="3474552" cy="442249"/>
      </dsp:txXfrm>
    </dsp:sp>
    <dsp:sp modelId="{08CEBAD9-DA0C-48D3-970B-E2849E8EADC5}">
      <dsp:nvSpPr>
        <dsp:cNvPr id="0" name=""/>
        <dsp:cNvSpPr/>
      </dsp:nvSpPr>
      <dsp:spPr>
        <a:xfrm>
          <a:off x="0" y="3447559"/>
          <a:ext cx="442249" cy="44224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E2A4D4-25A7-4630-9E0F-C9A685A56662}">
      <dsp:nvSpPr>
        <dsp:cNvPr id="0" name=""/>
        <dsp:cNvSpPr/>
      </dsp:nvSpPr>
      <dsp:spPr>
        <a:xfrm rot="10800000">
          <a:off x="293832" y="4021824"/>
          <a:ext cx="3585114" cy="44224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20" tIns="53340" rIns="99568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Simply to deploy</a:t>
          </a:r>
          <a:endParaRPr lang="en-US" sz="1400" kern="1200"/>
        </a:p>
      </dsp:txBody>
      <dsp:txXfrm rot="10800000">
        <a:off x="404394" y="4021824"/>
        <a:ext cx="3474552" cy="442249"/>
      </dsp:txXfrm>
    </dsp:sp>
    <dsp:sp modelId="{36DC74AD-F40A-4A28-A8DD-39ACE305765E}">
      <dsp:nvSpPr>
        <dsp:cNvPr id="0" name=""/>
        <dsp:cNvSpPr/>
      </dsp:nvSpPr>
      <dsp:spPr>
        <a:xfrm>
          <a:off x="0" y="4021824"/>
          <a:ext cx="442249" cy="44224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D3FC99-376F-4497-A23F-23E658C29442}">
      <dsp:nvSpPr>
        <dsp:cNvPr id="0" name=""/>
        <dsp:cNvSpPr/>
      </dsp:nvSpPr>
      <dsp:spPr>
        <a:xfrm rot="10800000">
          <a:off x="293832" y="4596088"/>
          <a:ext cx="3585114" cy="44224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20" tIns="53340" rIns="99568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Multiple mounting options</a:t>
          </a:r>
          <a:endParaRPr lang="en-US" sz="1400" kern="1200"/>
        </a:p>
      </dsp:txBody>
      <dsp:txXfrm rot="10800000">
        <a:off x="404394" y="4596088"/>
        <a:ext cx="3474552" cy="442249"/>
      </dsp:txXfrm>
    </dsp:sp>
    <dsp:sp modelId="{F49756A5-1093-4096-B253-E5E7AEA81401}">
      <dsp:nvSpPr>
        <dsp:cNvPr id="0" name=""/>
        <dsp:cNvSpPr/>
      </dsp:nvSpPr>
      <dsp:spPr>
        <a:xfrm>
          <a:off x="0" y="4596088"/>
          <a:ext cx="442249" cy="44224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07846-06DC-4487-9002-31CFAA63AF8C}">
      <dsp:nvSpPr>
        <dsp:cNvPr id="0" name=""/>
        <dsp:cNvSpPr/>
      </dsp:nvSpPr>
      <dsp:spPr>
        <a:xfrm>
          <a:off x="0" y="366114"/>
          <a:ext cx="6096000" cy="7287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M250 Fixed Reader:</a:t>
          </a:r>
          <a:endParaRPr lang="en-US" sz="2400" b="1" kern="1200" dirty="0"/>
        </a:p>
      </dsp:txBody>
      <dsp:txXfrm>
        <a:off x="35575" y="401689"/>
        <a:ext cx="6024850" cy="657603"/>
      </dsp:txXfrm>
    </dsp:sp>
    <dsp:sp modelId="{59387068-E5E5-40A7-BD79-A71AB1FD8F8A}">
      <dsp:nvSpPr>
        <dsp:cNvPr id="0" name=""/>
        <dsp:cNvSpPr/>
      </dsp:nvSpPr>
      <dsp:spPr>
        <a:xfrm>
          <a:off x="0" y="1094868"/>
          <a:ext cx="6096000" cy="2051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Collects all tag radio frequency transmissions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Connects to IP network (wired or </a:t>
          </a:r>
          <a:r>
            <a:rPr lang="en-US" sz="1800" kern="1200" dirty="0" err="1" smtClean="0"/>
            <a:t>WiFi</a:t>
          </a:r>
          <a:r>
            <a:rPr lang="en-US" sz="1800" kern="1200" dirty="0" smtClean="0"/>
            <a:t>)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Integrated rules engine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Supports multiple simultaneous connections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Support for Garmin GPS via USB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Open APIs</a:t>
          </a:r>
          <a:endParaRPr lang="en-US" sz="18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000" kern="1200" dirty="0"/>
        </a:p>
      </dsp:txBody>
      <dsp:txXfrm>
        <a:off x="0" y="1094868"/>
        <a:ext cx="6096000" cy="2051887"/>
      </dsp:txXfrm>
    </dsp:sp>
    <dsp:sp modelId="{7B6249DE-91B2-4476-B033-228D8CA34F57}">
      <dsp:nvSpPr>
        <dsp:cNvPr id="0" name=""/>
        <dsp:cNvSpPr/>
      </dsp:nvSpPr>
      <dsp:spPr>
        <a:xfrm>
          <a:off x="0" y="3174940"/>
          <a:ext cx="6096000" cy="7131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Capacity &amp; Coverage:</a:t>
          </a:r>
          <a:endParaRPr lang="en-US" sz="2400" b="1" kern="1200" dirty="0"/>
        </a:p>
      </dsp:txBody>
      <dsp:txXfrm>
        <a:off x="34813" y="3209753"/>
        <a:ext cx="6026374" cy="643528"/>
      </dsp:txXfrm>
    </dsp:sp>
    <dsp:sp modelId="{310364E1-6B8B-4A30-A9BE-6943DA874963}">
      <dsp:nvSpPr>
        <dsp:cNvPr id="0" name=""/>
        <dsp:cNvSpPr/>
      </dsp:nvSpPr>
      <dsp:spPr>
        <a:xfrm>
          <a:off x="0" y="4002713"/>
          <a:ext cx="6096000" cy="1412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Single reader can receive signals from up to 1400 tags simultaneously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Typically covers:</a:t>
          </a:r>
          <a:endParaRPr lang="en-US" sz="18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25 feet </a:t>
          </a:r>
          <a:r>
            <a:rPr lang="en-US" sz="1800" kern="1200" dirty="0" err="1" smtClean="0"/>
            <a:t>LoS</a:t>
          </a:r>
          <a:r>
            <a:rPr lang="en-US" sz="1800" kern="1200" dirty="0" smtClean="0"/>
            <a:t> or 2,000 square feet in the data center</a:t>
          </a:r>
          <a:endParaRPr lang="en-US" sz="18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75 feet </a:t>
          </a:r>
          <a:r>
            <a:rPr lang="en-US" sz="1800" kern="1200" dirty="0" err="1" smtClean="0"/>
            <a:t>LoS</a:t>
          </a:r>
          <a:r>
            <a:rPr lang="en-US" sz="1800" kern="1200" dirty="0" smtClean="0"/>
            <a:t> or 17,000 square feet in open space</a:t>
          </a:r>
          <a:endParaRPr lang="en-US" sz="1800" kern="1200" dirty="0"/>
        </a:p>
      </dsp:txBody>
      <dsp:txXfrm>
        <a:off x="0" y="4002713"/>
        <a:ext cx="6096000" cy="1412775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5F325-9303-413A-89A0-34B0EF59442B}">
      <dsp:nvSpPr>
        <dsp:cNvPr id="0" name=""/>
        <dsp:cNvSpPr/>
      </dsp:nvSpPr>
      <dsp:spPr>
        <a:xfrm>
          <a:off x="0" y="697463"/>
          <a:ext cx="37338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One reader per rack aisle</a:t>
          </a:r>
          <a:endParaRPr lang="en-US" sz="1800" b="1" kern="1200" dirty="0"/>
        </a:p>
      </dsp:txBody>
      <dsp:txXfrm>
        <a:off x="59399" y="756862"/>
        <a:ext cx="3615002" cy="1098002"/>
      </dsp:txXfrm>
    </dsp:sp>
    <dsp:sp modelId="{2EED4A51-5BAF-43A4-B54F-8EEB5F14EF1C}">
      <dsp:nvSpPr>
        <dsp:cNvPr id="0" name=""/>
        <dsp:cNvSpPr/>
      </dsp:nvSpPr>
      <dsp:spPr>
        <a:xfrm>
          <a:off x="0" y="2101463"/>
          <a:ext cx="37338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Mount reader above racks on ceiling</a:t>
          </a:r>
          <a:endParaRPr lang="en-US" sz="1800" b="1" kern="1200" dirty="0"/>
        </a:p>
      </dsp:txBody>
      <dsp:txXfrm>
        <a:off x="59399" y="2160862"/>
        <a:ext cx="3615002" cy="1098002"/>
      </dsp:txXfrm>
    </dsp:sp>
    <dsp:sp modelId="{2D39B105-D643-40D4-AC8E-B1BB89112172}">
      <dsp:nvSpPr>
        <dsp:cNvPr id="0" name=""/>
        <dsp:cNvSpPr/>
      </dsp:nvSpPr>
      <dsp:spPr>
        <a:xfrm>
          <a:off x="0" y="3505463"/>
          <a:ext cx="37338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Install sensor tags in racks &amp; around data center</a:t>
          </a:r>
          <a:endParaRPr lang="en-US" sz="1800" b="1" kern="1200" dirty="0"/>
        </a:p>
      </dsp:txBody>
      <dsp:txXfrm>
        <a:off x="59399" y="3564862"/>
        <a:ext cx="3615002" cy="1098002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32C77-5B43-423B-B5D4-229DCDAA6099}">
      <dsp:nvSpPr>
        <dsp:cNvPr id="0" name=""/>
        <dsp:cNvSpPr/>
      </dsp:nvSpPr>
      <dsp:spPr>
        <a:xfrm rot="5400000">
          <a:off x="3306103" y="-1141319"/>
          <a:ext cx="1056560" cy="360883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Delivers ambient temperature wirelessly</a:t>
          </a:r>
          <a:endParaRPr lang="en-US" sz="1400" kern="1200"/>
        </a:p>
      </dsp:txBody>
      <dsp:txXfrm rot="-5400000">
        <a:off x="2029968" y="186393"/>
        <a:ext cx="3557254" cy="953406"/>
      </dsp:txXfrm>
    </dsp:sp>
    <dsp:sp modelId="{AB348941-FF60-49FB-B6FC-AF979D4ACAFD}">
      <dsp:nvSpPr>
        <dsp:cNvPr id="0" name=""/>
        <dsp:cNvSpPr/>
      </dsp:nvSpPr>
      <dsp:spPr>
        <a:xfrm>
          <a:off x="0" y="2745"/>
          <a:ext cx="2029967" cy="1320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Sensor Type</a:t>
          </a:r>
          <a:endParaRPr lang="en-US" sz="2100" kern="1200" dirty="0"/>
        </a:p>
      </dsp:txBody>
      <dsp:txXfrm>
        <a:off x="64471" y="67216"/>
        <a:ext cx="1901025" cy="1191758"/>
      </dsp:txXfrm>
    </dsp:sp>
    <dsp:sp modelId="{EE366FB6-3179-46B6-AEB5-909E15D07377}">
      <dsp:nvSpPr>
        <dsp:cNvPr id="0" name=""/>
        <dsp:cNvSpPr/>
      </dsp:nvSpPr>
      <dsp:spPr>
        <a:xfrm rot="5400000">
          <a:off x="3306103" y="245416"/>
          <a:ext cx="1056560" cy="360883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Easy installation in any rack or room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Adhesive mounting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Screw mounting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Zip tie mounting</a:t>
          </a:r>
          <a:endParaRPr lang="en-US" sz="1400" kern="1200" dirty="0"/>
        </a:p>
      </dsp:txBody>
      <dsp:txXfrm rot="-5400000">
        <a:off x="2029968" y="1573129"/>
        <a:ext cx="3557254" cy="953406"/>
      </dsp:txXfrm>
    </dsp:sp>
    <dsp:sp modelId="{96FD26A3-896B-47E8-B15C-69EA44B48A97}">
      <dsp:nvSpPr>
        <dsp:cNvPr id="0" name=""/>
        <dsp:cNvSpPr/>
      </dsp:nvSpPr>
      <dsp:spPr>
        <a:xfrm>
          <a:off x="0" y="1389481"/>
          <a:ext cx="2029967" cy="1320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Universal Mounting</a:t>
          </a:r>
          <a:endParaRPr lang="en-US" sz="2100" kern="1200" dirty="0"/>
        </a:p>
      </dsp:txBody>
      <dsp:txXfrm>
        <a:off x="64471" y="1453952"/>
        <a:ext cx="1901025" cy="1191758"/>
      </dsp:txXfrm>
    </dsp:sp>
    <dsp:sp modelId="{1E8A7800-4967-484D-8DDC-7495402102E7}">
      <dsp:nvSpPr>
        <dsp:cNvPr id="0" name=""/>
        <dsp:cNvSpPr/>
      </dsp:nvSpPr>
      <dsp:spPr>
        <a:xfrm rot="5400000">
          <a:off x="3306103" y="1632151"/>
          <a:ext cx="1056560" cy="360883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-4° F to +158° F operating range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+ or – 1.5° F accuracy over -4° to 158° F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+ or – 1° F accuracy over 40° to 140° F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+ or – 0.47° F accuracy over 50° to 140° F</a:t>
          </a:r>
          <a:endParaRPr lang="en-US" sz="1400" kern="1200" dirty="0"/>
        </a:p>
      </dsp:txBody>
      <dsp:txXfrm rot="-5400000">
        <a:off x="2029968" y="2959864"/>
        <a:ext cx="3557254" cy="953406"/>
      </dsp:txXfrm>
    </dsp:sp>
    <dsp:sp modelId="{F670F2EB-96E5-4CD6-BC72-F954C3AA3614}">
      <dsp:nvSpPr>
        <dsp:cNvPr id="0" name=""/>
        <dsp:cNvSpPr/>
      </dsp:nvSpPr>
      <dsp:spPr>
        <a:xfrm>
          <a:off x="0" y="2776217"/>
          <a:ext cx="2029967" cy="1320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Sensor Specifications</a:t>
          </a:r>
          <a:endParaRPr lang="en-US" sz="2100" kern="1200" dirty="0"/>
        </a:p>
      </dsp:txBody>
      <dsp:txXfrm>
        <a:off x="64471" y="2840688"/>
        <a:ext cx="1901025" cy="1191758"/>
      </dsp:txXfrm>
    </dsp:sp>
    <dsp:sp modelId="{6E2047BB-71F1-4831-948D-E169E3E89FC7}">
      <dsp:nvSpPr>
        <dsp:cNvPr id="0" name=""/>
        <dsp:cNvSpPr/>
      </dsp:nvSpPr>
      <dsp:spPr>
        <a:xfrm rot="5400000">
          <a:off x="3306103" y="3018887"/>
          <a:ext cx="1056560" cy="360883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10 second beacon rate (standard)</a:t>
          </a:r>
          <a:endParaRPr lang="en-US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5 year battery life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Replaceable battery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Low battery indicator</a:t>
          </a:r>
          <a:endParaRPr lang="en-US" sz="1400" kern="1200" dirty="0"/>
        </a:p>
      </dsp:txBody>
      <dsp:txXfrm rot="-5400000">
        <a:off x="2029968" y="4346600"/>
        <a:ext cx="3557254" cy="953406"/>
      </dsp:txXfrm>
    </dsp:sp>
    <dsp:sp modelId="{7DD1BDEA-3C48-44A5-B0A7-2D9B6CE1CE31}">
      <dsp:nvSpPr>
        <dsp:cNvPr id="0" name=""/>
        <dsp:cNvSpPr/>
      </dsp:nvSpPr>
      <dsp:spPr>
        <a:xfrm>
          <a:off x="0" y="4162952"/>
          <a:ext cx="2029967" cy="1320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Tag Specifications</a:t>
          </a:r>
          <a:endParaRPr lang="en-US" sz="2100" kern="1200" dirty="0"/>
        </a:p>
      </dsp:txBody>
      <dsp:txXfrm>
        <a:off x="64471" y="4227423"/>
        <a:ext cx="1901025" cy="1191758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FE968-7030-4F03-806C-FF8750B4892E}">
      <dsp:nvSpPr>
        <dsp:cNvPr id="0" name=""/>
        <dsp:cNvSpPr/>
      </dsp:nvSpPr>
      <dsp:spPr>
        <a:xfrm rot="5400000">
          <a:off x="3643240" y="-1183642"/>
          <a:ext cx="1355526" cy="40668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Single tag per rack for minimal coverage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Three tags per rack (top, middle, bottom) for maximum coverage</a:t>
          </a:r>
          <a:endParaRPr lang="en-US" sz="1400" kern="1200" dirty="0"/>
        </a:p>
      </dsp:txBody>
      <dsp:txXfrm rot="-5400000">
        <a:off x="2287590" y="238179"/>
        <a:ext cx="4000656" cy="1223184"/>
      </dsp:txXfrm>
    </dsp:sp>
    <dsp:sp modelId="{1F16E2A5-5894-4BF3-9AA6-68808A9E89EF}">
      <dsp:nvSpPr>
        <dsp:cNvPr id="0" name=""/>
        <dsp:cNvSpPr/>
      </dsp:nvSpPr>
      <dsp:spPr>
        <a:xfrm>
          <a:off x="0" y="2567"/>
          <a:ext cx="2287590" cy="16944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Single or Multiple Sensors per Rack</a:t>
          </a:r>
          <a:endParaRPr lang="en-US" sz="2000" kern="1200" dirty="0"/>
        </a:p>
      </dsp:txBody>
      <dsp:txXfrm>
        <a:off x="82714" y="85281"/>
        <a:ext cx="2122162" cy="1528980"/>
      </dsp:txXfrm>
    </dsp:sp>
    <dsp:sp modelId="{C1132BEE-CB4B-46DB-A259-75856CBD1D6E}">
      <dsp:nvSpPr>
        <dsp:cNvPr id="0" name=""/>
        <dsp:cNvSpPr/>
      </dsp:nvSpPr>
      <dsp:spPr>
        <a:xfrm rot="5400000">
          <a:off x="3643240" y="595486"/>
          <a:ext cx="1355526" cy="40668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Adhesive backing allows tag to “stick” to almost any surface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Bezels provide additional mounting options</a:t>
          </a:r>
          <a:endParaRPr lang="en-US" sz="1400" kern="1200" dirty="0"/>
        </a:p>
      </dsp:txBody>
      <dsp:txXfrm rot="-5400000">
        <a:off x="2287590" y="2017308"/>
        <a:ext cx="4000656" cy="1223184"/>
      </dsp:txXfrm>
    </dsp:sp>
    <dsp:sp modelId="{D48BAED7-EEBE-47E5-BCD8-ECFC32F8CE92}">
      <dsp:nvSpPr>
        <dsp:cNvPr id="0" name=""/>
        <dsp:cNvSpPr/>
      </dsp:nvSpPr>
      <dsp:spPr>
        <a:xfrm>
          <a:off x="0" y="1781695"/>
          <a:ext cx="2287590" cy="16944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Easy mounting on room walls:</a:t>
          </a:r>
          <a:endParaRPr lang="en-US" sz="2000" kern="1200"/>
        </a:p>
      </dsp:txBody>
      <dsp:txXfrm>
        <a:off x="82714" y="1864409"/>
        <a:ext cx="2122162" cy="1528980"/>
      </dsp:txXfrm>
    </dsp:sp>
    <dsp:sp modelId="{67098607-58AA-43B8-A25D-5E6192341569}">
      <dsp:nvSpPr>
        <dsp:cNvPr id="0" name=""/>
        <dsp:cNvSpPr/>
      </dsp:nvSpPr>
      <dsp:spPr>
        <a:xfrm rot="5400000">
          <a:off x="3643240" y="2374614"/>
          <a:ext cx="1355526" cy="40668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No wires needed – just move the tags 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Easily add more sensors as needed</a:t>
          </a:r>
          <a:endParaRPr lang="en-US" sz="1400" kern="1200" dirty="0"/>
        </a:p>
      </dsp:txBody>
      <dsp:txXfrm rot="-5400000">
        <a:off x="2287590" y="3796436"/>
        <a:ext cx="4000656" cy="1223184"/>
      </dsp:txXfrm>
    </dsp:sp>
    <dsp:sp modelId="{75594DC0-B394-4953-BBAD-0EE674F1CA07}">
      <dsp:nvSpPr>
        <dsp:cNvPr id="0" name=""/>
        <dsp:cNvSpPr/>
      </dsp:nvSpPr>
      <dsp:spPr>
        <a:xfrm>
          <a:off x="0" y="3560824"/>
          <a:ext cx="2287590" cy="16944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Flexible deployment and re-deployment approach</a:t>
          </a:r>
          <a:endParaRPr lang="en-US" sz="2000" kern="1200"/>
        </a:p>
      </dsp:txBody>
      <dsp:txXfrm>
        <a:off x="82714" y="3643538"/>
        <a:ext cx="2122162" cy="1528980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32C77-5B43-423B-B5D4-229DCDAA6099}">
      <dsp:nvSpPr>
        <dsp:cNvPr id="0" name=""/>
        <dsp:cNvSpPr/>
      </dsp:nvSpPr>
      <dsp:spPr>
        <a:xfrm rot="5400000">
          <a:off x="3306103" y="-1141319"/>
          <a:ext cx="1056560" cy="360883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Delivers ambient temperature wirelessly</a:t>
          </a:r>
          <a:endParaRPr lang="en-US" sz="1400" kern="1200" dirty="0"/>
        </a:p>
      </dsp:txBody>
      <dsp:txXfrm rot="-5400000">
        <a:off x="2029968" y="186393"/>
        <a:ext cx="3557254" cy="953406"/>
      </dsp:txXfrm>
    </dsp:sp>
    <dsp:sp modelId="{AB348941-FF60-49FB-B6FC-AF979D4ACAFD}">
      <dsp:nvSpPr>
        <dsp:cNvPr id="0" name=""/>
        <dsp:cNvSpPr/>
      </dsp:nvSpPr>
      <dsp:spPr>
        <a:xfrm>
          <a:off x="0" y="2745"/>
          <a:ext cx="2029967" cy="1320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Sensor Type</a:t>
          </a:r>
          <a:endParaRPr lang="en-US" sz="2100" kern="1200" dirty="0"/>
        </a:p>
      </dsp:txBody>
      <dsp:txXfrm>
        <a:off x="64471" y="67216"/>
        <a:ext cx="1901025" cy="1191758"/>
      </dsp:txXfrm>
    </dsp:sp>
    <dsp:sp modelId="{EE366FB6-3179-46B6-AEB5-909E15D07377}">
      <dsp:nvSpPr>
        <dsp:cNvPr id="0" name=""/>
        <dsp:cNvSpPr/>
      </dsp:nvSpPr>
      <dsp:spPr>
        <a:xfrm rot="5400000">
          <a:off x="3306103" y="245416"/>
          <a:ext cx="1056560" cy="360883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Easy installation in any rack or room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Adhesive mounting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Screw mounting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Zip tie mounting</a:t>
          </a:r>
          <a:endParaRPr lang="en-US" sz="1400" kern="1200" dirty="0"/>
        </a:p>
      </dsp:txBody>
      <dsp:txXfrm rot="-5400000">
        <a:off x="2029968" y="1573129"/>
        <a:ext cx="3557254" cy="953406"/>
      </dsp:txXfrm>
    </dsp:sp>
    <dsp:sp modelId="{96FD26A3-896B-47E8-B15C-69EA44B48A97}">
      <dsp:nvSpPr>
        <dsp:cNvPr id="0" name=""/>
        <dsp:cNvSpPr/>
      </dsp:nvSpPr>
      <dsp:spPr>
        <a:xfrm>
          <a:off x="0" y="1389481"/>
          <a:ext cx="2029967" cy="1320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Universal Mounting</a:t>
          </a:r>
          <a:endParaRPr lang="en-US" sz="2100" kern="1200" dirty="0"/>
        </a:p>
      </dsp:txBody>
      <dsp:txXfrm>
        <a:off x="64471" y="1453952"/>
        <a:ext cx="1901025" cy="1191758"/>
      </dsp:txXfrm>
    </dsp:sp>
    <dsp:sp modelId="{1E8A7800-4967-484D-8DDC-7495402102E7}">
      <dsp:nvSpPr>
        <dsp:cNvPr id="0" name=""/>
        <dsp:cNvSpPr/>
      </dsp:nvSpPr>
      <dsp:spPr>
        <a:xfrm rot="5400000">
          <a:off x="3306103" y="1632151"/>
          <a:ext cx="1056560" cy="360883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-67° F to 212° F operating range (probe)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+ or – </a:t>
          </a:r>
          <a:r>
            <a:rPr lang="en-US" sz="1400" kern="1200" dirty="0" smtClean="0"/>
            <a:t>4° </a:t>
          </a:r>
          <a:r>
            <a:rPr lang="en-US" sz="1400" kern="1200" dirty="0"/>
            <a:t>F accuracy over </a:t>
          </a:r>
          <a:r>
            <a:rPr lang="en-US" sz="1400" kern="1200" dirty="0" smtClean="0"/>
            <a:t>-67° </a:t>
          </a:r>
          <a:r>
            <a:rPr lang="en-US" sz="1400" kern="1200" dirty="0"/>
            <a:t>to </a:t>
          </a:r>
          <a:r>
            <a:rPr lang="en-US" sz="1400" kern="1200" dirty="0" smtClean="0"/>
            <a:t>212° </a:t>
          </a:r>
          <a:r>
            <a:rPr lang="en-US" sz="1400" kern="1200" dirty="0"/>
            <a:t>F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+ or – </a:t>
          </a:r>
          <a:r>
            <a:rPr lang="en-US" sz="1400" kern="1200" dirty="0" smtClean="0"/>
            <a:t>2° </a:t>
          </a:r>
          <a:r>
            <a:rPr lang="en-US" sz="1400" kern="1200" dirty="0"/>
            <a:t>F accuracy over </a:t>
          </a:r>
          <a:r>
            <a:rPr lang="en-US" sz="1400" kern="1200" dirty="0" smtClean="0"/>
            <a:t>14° </a:t>
          </a:r>
          <a:r>
            <a:rPr lang="en-US" sz="1400" kern="1200" dirty="0"/>
            <a:t>to </a:t>
          </a:r>
          <a:r>
            <a:rPr lang="en-US" sz="1400" kern="1200" dirty="0" smtClean="0"/>
            <a:t>185° </a:t>
          </a:r>
          <a:r>
            <a:rPr lang="en-US" sz="1400" kern="1200" dirty="0"/>
            <a:t>F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+ or – </a:t>
          </a:r>
          <a:r>
            <a:rPr lang="en-US" sz="1400" kern="1200" dirty="0" smtClean="0"/>
            <a:t>1.08° </a:t>
          </a:r>
          <a:r>
            <a:rPr lang="en-US" sz="1400" kern="1200" dirty="0"/>
            <a:t>F accuracy over 50° to 140° F</a:t>
          </a:r>
        </a:p>
      </dsp:txBody>
      <dsp:txXfrm rot="-5400000">
        <a:off x="2029968" y="2959864"/>
        <a:ext cx="3557254" cy="953406"/>
      </dsp:txXfrm>
    </dsp:sp>
    <dsp:sp modelId="{F670F2EB-96E5-4CD6-BC72-F954C3AA3614}">
      <dsp:nvSpPr>
        <dsp:cNvPr id="0" name=""/>
        <dsp:cNvSpPr/>
      </dsp:nvSpPr>
      <dsp:spPr>
        <a:xfrm>
          <a:off x="0" y="2776217"/>
          <a:ext cx="2029967" cy="1320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Sensor Specifications</a:t>
          </a:r>
          <a:endParaRPr lang="en-US" sz="2100" kern="1200" dirty="0"/>
        </a:p>
      </dsp:txBody>
      <dsp:txXfrm>
        <a:off x="64471" y="2840688"/>
        <a:ext cx="1901025" cy="1191758"/>
      </dsp:txXfrm>
    </dsp:sp>
    <dsp:sp modelId="{6E2047BB-71F1-4831-948D-E169E3E89FC7}">
      <dsp:nvSpPr>
        <dsp:cNvPr id="0" name=""/>
        <dsp:cNvSpPr/>
      </dsp:nvSpPr>
      <dsp:spPr>
        <a:xfrm rot="5400000">
          <a:off x="3306103" y="3018887"/>
          <a:ext cx="1056560" cy="360883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10 second beacon rate (standard)</a:t>
          </a:r>
          <a:endParaRPr lang="en-US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5 year battery life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Replaceable batteries (3)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Low battery indicator</a:t>
          </a:r>
          <a:endParaRPr lang="en-US" sz="1400" kern="1200" dirty="0"/>
        </a:p>
      </dsp:txBody>
      <dsp:txXfrm rot="-5400000">
        <a:off x="2029968" y="4346600"/>
        <a:ext cx="3557254" cy="953406"/>
      </dsp:txXfrm>
    </dsp:sp>
    <dsp:sp modelId="{7DD1BDEA-3C48-44A5-B0A7-2D9B6CE1CE31}">
      <dsp:nvSpPr>
        <dsp:cNvPr id="0" name=""/>
        <dsp:cNvSpPr/>
      </dsp:nvSpPr>
      <dsp:spPr>
        <a:xfrm>
          <a:off x="0" y="4162952"/>
          <a:ext cx="2029967" cy="1320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Tag Specifications</a:t>
          </a:r>
          <a:endParaRPr lang="en-US" sz="2100" kern="1200" dirty="0"/>
        </a:p>
      </dsp:txBody>
      <dsp:txXfrm>
        <a:off x="64471" y="4227423"/>
        <a:ext cx="1901025" cy="11917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544FD-74BD-4D0E-8CE7-467C6F6DCDBE}">
      <dsp:nvSpPr>
        <dsp:cNvPr id="0" name=""/>
        <dsp:cNvSpPr/>
      </dsp:nvSpPr>
      <dsp:spPr>
        <a:xfrm>
          <a:off x="0" y="0"/>
          <a:ext cx="8991600" cy="203668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1686BC-D198-43B8-ADF1-93829548BD14}">
      <dsp:nvSpPr>
        <dsp:cNvPr id="0" name=""/>
        <dsp:cNvSpPr/>
      </dsp:nvSpPr>
      <dsp:spPr>
        <a:xfrm>
          <a:off x="272636" y="271557"/>
          <a:ext cx="1564134" cy="14935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2F44DC-06AB-45C1-A14B-71203B1E4D17}">
      <dsp:nvSpPr>
        <dsp:cNvPr id="0" name=""/>
        <dsp:cNvSpPr/>
      </dsp:nvSpPr>
      <dsp:spPr>
        <a:xfrm rot="10800000">
          <a:off x="272636" y="2036682"/>
          <a:ext cx="1564134" cy="24892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Tags</a:t>
          </a:r>
          <a:endParaRPr lang="en-US" sz="17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Asset Tags</a:t>
          </a:r>
          <a:endParaRPr lang="en-US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Sensor Tags</a:t>
          </a:r>
          <a:endParaRPr lang="en-US" sz="1300" kern="1200" dirty="0"/>
        </a:p>
      </dsp:txBody>
      <dsp:txXfrm rot="10800000">
        <a:off x="320739" y="2036682"/>
        <a:ext cx="1467928" cy="2441176"/>
      </dsp:txXfrm>
    </dsp:sp>
    <dsp:sp modelId="{66326BF7-EE5B-D148-8C09-0DECF0C76038}">
      <dsp:nvSpPr>
        <dsp:cNvPr id="0" name=""/>
        <dsp:cNvSpPr/>
      </dsp:nvSpPr>
      <dsp:spPr>
        <a:xfrm>
          <a:off x="1993184" y="271557"/>
          <a:ext cx="1564134" cy="14935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9A5BEA-1256-1A49-8D43-8C72173894BF}">
      <dsp:nvSpPr>
        <dsp:cNvPr id="0" name=""/>
        <dsp:cNvSpPr/>
      </dsp:nvSpPr>
      <dsp:spPr>
        <a:xfrm rot="10800000">
          <a:off x="1993184" y="2036682"/>
          <a:ext cx="1564134" cy="24892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RTLS Devices</a:t>
          </a:r>
          <a:endParaRPr lang="en-US" sz="17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Rooms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IT Racks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Proximity</a:t>
          </a:r>
          <a:endParaRPr lang="en-US" sz="1300" kern="1200" dirty="0"/>
        </a:p>
      </dsp:txBody>
      <dsp:txXfrm rot="10800000">
        <a:off x="2041287" y="2036682"/>
        <a:ext cx="1467928" cy="2441176"/>
      </dsp:txXfrm>
    </dsp:sp>
    <dsp:sp modelId="{334BE4DD-BEAE-4181-9A3F-CABCF207F129}">
      <dsp:nvSpPr>
        <dsp:cNvPr id="0" name=""/>
        <dsp:cNvSpPr/>
      </dsp:nvSpPr>
      <dsp:spPr>
        <a:xfrm>
          <a:off x="3713732" y="271557"/>
          <a:ext cx="1564134" cy="14935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960862-A89C-44DB-A97D-74BA010EB25C}">
      <dsp:nvSpPr>
        <dsp:cNvPr id="0" name=""/>
        <dsp:cNvSpPr/>
      </dsp:nvSpPr>
      <dsp:spPr>
        <a:xfrm rot="10800000">
          <a:off x="3713732" y="2036682"/>
          <a:ext cx="1564134" cy="24892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Readers</a:t>
          </a:r>
          <a:endParaRPr lang="en-US" sz="17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Wired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Wi-Fi </a:t>
          </a:r>
          <a:endParaRPr lang="en-US" sz="1300" kern="1200" dirty="0"/>
        </a:p>
      </dsp:txBody>
      <dsp:txXfrm rot="10800000">
        <a:off x="3761835" y="2036682"/>
        <a:ext cx="1467928" cy="2441176"/>
      </dsp:txXfrm>
    </dsp:sp>
    <dsp:sp modelId="{0A1D9581-D894-4692-B9AA-B9A62D983146}">
      <dsp:nvSpPr>
        <dsp:cNvPr id="0" name=""/>
        <dsp:cNvSpPr/>
      </dsp:nvSpPr>
      <dsp:spPr>
        <a:xfrm>
          <a:off x="5434280" y="271557"/>
          <a:ext cx="1564134" cy="14935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473BDB-6330-4F51-A988-7C21B0532B2D}">
      <dsp:nvSpPr>
        <dsp:cNvPr id="0" name=""/>
        <dsp:cNvSpPr/>
      </dsp:nvSpPr>
      <dsp:spPr>
        <a:xfrm rot="10800000">
          <a:off x="5434280" y="2036682"/>
          <a:ext cx="1564134" cy="24892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Middleware</a:t>
          </a:r>
          <a:endParaRPr lang="en-US" sz="17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Zone Manager</a:t>
          </a:r>
          <a:endParaRPr lang="en-US" sz="1300" kern="1200"/>
        </a:p>
      </dsp:txBody>
      <dsp:txXfrm rot="10800000">
        <a:off x="5482383" y="2036682"/>
        <a:ext cx="1467928" cy="2441176"/>
      </dsp:txXfrm>
    </dsp:sp>
    <dsp:sp modelId="{5EDABAC8-7208-4C13-BE26-66223CE828DC}">
      <dsp:nvSpPr>
        <dsp:cNvPr id="0" name=""/>
        <dsp:cNvSpPr/>
      </dsp:nvSpPr>
      <dsp:spPr>
        <a:xfrm>
          <a:off x="7154828" y="271557"/>
          <a:ext cx="1564134" cy="14935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95C12B-4BC0-4F53-B910-82F73495E24C}">
      <dsp:nvSpPr>
        <dsp:cNvPr id="0" name=""/>
        <dsp:cNvSpPr/>
      </dsp:nvSpPr>
      <dsp:spPr>
        <a:xfrm rot="10800000">
          <a:off x="7154828" y="2036682"/>
          <a:ext cx="1564134" cy="24892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Applications</a:t>
          </a:r>
          <a:endParaRPr lang="en-US" sz="17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Asset Manager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Asset Manager Mobile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/>
        </a:p>
      </dsp:txBody>
      <dsp:txXfrm rot="10800000">
        <a:off x="7202931" y="2036682"/>
        <a:ext cx="1467928" cy="2441176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B4D2D-DC82-4313-BB01-7EF5EE21AAFE}">
      <dsp:nvSpPr>
        <dsp:cNvPr id="0" name=""/>
        <dsp:cNvSpPr/>
      </dsp:nvSpPr>
      <dsp:spPr>
        <a:xfrm rot="5400000">
          <a:off x="3474725" y="-1214914"/>
          <a:ext cx="1071234" cy="3774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Delivers ambient temperature &amp; humidity wirelessly</a:t>
          </a:r>
          <a:endParaRPr lang="en-US" sz="1400" kern="1200" dirty="0"/>
        </a:p>
      </dsp:txBody>
      <dsp:txXfrm rot="-5400000">
        <a:off x="2123123" y="188981"/>
        <a:ext cx="3722147" cy="966648"/>
      </dsp:txXfrm>
    </dsp:sp>
    <dsp:sp modelId="{91412857-63BF-4D8D-943C-0C62F2EF6DF5}">
      <dsp:nvSpPr>
        <dsp:cNvPr id="0" name=""/>
        <dsp:cNvSpPr/>
      </dsp:nvSpPr>
      <dsp:spPr>
        <a:xfrm>
          <a:off x="0" y="2784"/>
          <a:ext cx="2123122" cy="13390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Sensor Type</a:t>
          </a:r>
          <a:endParaRPr lang="en-US" sz="2200" kern="1200"/>
        </a:p>
      </dsp:txBody>
      <dsp:txXfrm>
        <a:off x="65367" y="68151"/>
        <a:ext cx="1992388" cy="1208309"/>
      </dsp:txXfrm>
    </dsp:sp>
    <dsp:sp modelId="{7C51BA40-C7E1-470E-A66E-73CBB438674C}">
      <dsp:nvSpPr>
        <dsp:cNvPr id="0" name=""/>
        <dsp:cNvSpPr/>
      </dsp:nvSpPr>
      <dsp:spPr>
        <a:xfrm rot="5400000">
          <a:off x="3474725" y="191081"/>
          <a:ext cx="1071234" cy="3774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Easy installation in any rack or room</a:t>
          </a:r>
          <a:endParaRPr lang="en-US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Adhesive mounting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Screw mounting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Zip tie mounting</a:t>
          </a:r>
          <a:endParaRPr lang="en-US" sz="1400" kern="1200" dirty="0"/>
        </a:p>
      </dsp:txBody>
      <dsp:txXfrm rot="-5400000">
        <a:off x="2123123" y="1594977"/>
        <a:ext cx="3722147" cy="966648"/>
      </dsp:txXfrm>
    </dsp:sp>
    <dsp:sp modelId="{7F7E4064-4E18-430B-A52B-96F4CC577E58}">
      <dsp:nvSpPr>
        <dsp:cNvPr id="0" name=""/>
        <dsp:cNvSpPr/>
      </dsp:nvSpPr>
      <dsp:spPr>
        <a:xfrm>
          <a:off x="0" y="1408779"/>
          <a:ext cx="2123122" cy="13390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Universal Mounting</a:t>
          </a:r>
          <a:endParaRPr lang="en-US" sz="2200" kern="1200"/>
        </a:p>
      </dsp:txBody>
      <dsp:txXfrm>
        <a:off x="65367" y="1474146"/>
        <a:ext cx="1992388" cy="1208309"/>
      </dsp:txXfrm>
    </dsp:sp>
    <dsp:sp modelId="{4363B111-BE5D-4516-AB7A-27FB0445F0EC}">
      <dsp:nvSpPr>
        <dsp:cNvPr id="0" name=""/>
        <dsp:cNvSpPr/>
      </dsp:nvSpPr>
      <dsp:spPr>
        <a:xfrm rot="5400000">
          <a:off x="3474725" y="1597077"/>
          <a:ext cx="1071234" cy="3774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-4° F to +158° F operating range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+ or – 2° F accuracy over -4° to 158° F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+ or – 0.41° F accuracy over 50° to 140° F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0% to 95% humidity range (+ or – 2%)</a:t>
          </a:r>
          <a:endParaRPr lang="en-US" sz="1400" kern="1200" dirty="0"/>
        </a:p>
      </dsp:txBody>
      <dsp:txXfrm rot="-5400000">
        <a:off x="2123123" y="3000973"/>
        <a:ext cx="3722147" cy="966648"/>
      </dsp:txXfrm>
    </dsp:sp>
    <dsp:sp modelId="{55A74B63-5000-453B-A992-D640048F8C5C}">
      <dsp:nvSpPr>
        <dsp:cNvPr id="0" name=""/>
        <dsp:cNvSpPr/>
      </dsp:nvSpPr>
      <dsp:spPr>
        <a:xfrm>
          <a:off x="0" y="2814775"/>
          <a:ext cx="2123122" cy="13390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Sensor Specifications</a:t>
          </a:r>
          <a:endParaRPr lang="en-US" sz="2200" kern="1200" dirty="0"/>
        </a:p>
      </dsp:txBody>
      <dsp:txXfrm>
        <a:off x="65367" y="2880142"/>
        <a:ext cx="1992388" cy="1208309"/>
      </dsp:txXfrm>
    </dsp:sp>
    <dsp:sp modelId="{24B4D1D9-BDEB-4D8B-8B0B-160CFED5E04A}">
      <dsp:nvSpPr>
        <dsp:cNvPr id="0" name=""/>
        <dsp:cNvSpPr/>
      </dsp:nvSpPr>
      <dsp:spPr>
        <a:xfrm rot="5400000">
          <a:off x="3474725" y="3003073"/>
          <a:ext cx="1071234" cy="3774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10 second beacon rate (standard)</a:t>
          </a:r>
          <a:endParaRPr lang="en-US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5 year battery life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Replaceable battery</a:t>
          </a:r>
          <a:endParaRPr lang="en-US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Low battery indicator</a:t>
          </a:r>
          <a:endParaRPr lang="en-US" sz="1400" kern="1200"/>
        </a:p>
      </dsp:txBody>
      <dsp:txXfrm rot="-5400000">
        <a:off x="2123123" y="4406969"/>
        <a:ext cx="3722147" cy="966648"/>
      </dsp:txXfrm>
    </dsp:sp>
    <dsp:sp modelId="{EB7CA56E-45E7-4BDA-83ED-3E9795A137AB}">
      <dsp:nvSpPr>
        <dsp:cNvPr id="0" name=""/>
        <dsp:cNvSpPr/>
      </dsp:nvSpPr>
      <dsp:spPr>
        <a:xfrm>
          <a:off x="0" y="4220771"/>
          <a:ext cx="2123122" cy="13390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Tag specifications</a:t>
          </a:r>
          <a:endParaRPr lang="en-US" sz="2200" kern="1200" dirty="0"/>
        </a:p>
      </dsp:txBody>
      <dsp:txXfrm>
        <a:off x="65367" y="4286138"/>
        <a:ext cx="1992388" cy="1208309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B8944-56A1-4058-82F8-C1B40F6CF701}">
      <dsp:nvSpPr>
        <dsp:cNvPr id="0" name=""/>
        <dsp:cNvSpPr/>
      </dsp:nvSpPr>
      <dsp:spPr>
        <a:xfrm rot="5400000">
          <a:off x="3197724" y="-988534"/>
          <a:ext cx="1318379" cy="36300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Delivers door position wirelessly</a:t>
          </a:r>
          <a:endParaRPr lang="en-US" sz="1500" kern="1200" dirty="0"/>
        </a:p>
      </dsp:txBody>
      <dsp:txXfrm rot="-5400000">
        <a:off x="2041896" y="231652"/>
        <a:ext cx="3565678" cy="1189663"/>
      </dsp:txXfrm>
    </dsp:sp>
    <dsp:sp modelId="{6A226919-36DF-4814-9BEA-8CDC76628E73}">
      <dsp:nvSpPr>
        <dsp:cNvPr id="0" name=""/>
        <dsp:cNvSpPr/>
      </dsp:nvSpPr>
      <dsp:spPr>
        <a:xfrm>
          <a:off x="0" y="2496"/>
          <a:ext cx="2041895" cy="1647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Sensor Type</a:t>
          </a:r>
          <a:endParaRPr lang="en-US" sz="2100" kern="1200" dirty="0"/>
        </a:p>
      </dsp:txBody>
      <dsp:txXfrm>
        <a:off x="80447" y="82943"/>
        <a:ext cx="1881001" cy="1487079"/>
      </dsp:txXfrm>
    </dsp:sp>
    <dsp:sp modelId="{43800C2E-0B79-4975-B765-1912077AE3B8}">
      <dsp:nvSpPr>
        <dsp:cNvPr id="0" name=""/>
        <dsp:cNvSpPr/>
      </dsp:nvSpPr>
      <dsp:spPr>
        <a:xfrm rot="5400000">
          <a:off x="3197724" y="741838"/>
          <a:ext cx="1318379" cy="36300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Easy installation in any rack or room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Attach the R120 tag to the door frame</a:t>
          </a:r>
          <a:endParaRPr lang="en-US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Attach the magnet to the door</a:t>
          </a:r>
          <a:endParaRPr lang="en-US" sz="1500" kern="1200"/>
        </a:p>
      </dsp:txBody>
      <dsp:txXfrm rot="-5400000">
        <a:off x="2041896" y="1962024"/>
        <a:ext cx="3565678" cy="1189663"/>
      </dsp:txXfrm>
    </dsp:sp>
    <dsp:sp modelId="{54583F96-4D87-49F7-8145-7FBD092F16FD}">
      <dsp:nvSpPr>
        <dsp:cNvPr id="0" name=""/>
        <dsp:cNvSpPr/>
      </dsp:nvSpPr>
      <dsp:spPr>
        <a:xfrm>
          <a:off x="0" y="1732869"/>
          <a:ext cx="2041895" cy="1647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Universal Mounting</a:t>
          </a:r>
          <a:endParaRPr lang="en-US" sz="2100" kern="1200" dirty="0"/>
        </a:p>
      </dsp:txBody>
      <dsp:txXfrm>
        <a:off x="80447" y="1813316"/>
        <a:ext cx="1881001" cy="1487079"/>
      </dsp:txXfrm>
    </dsp:sp>
    <dsp:sp modelId="{87F7289E-E97C-4E44-9A14-180FE7421BB4}">
      <dsp:nvSpPr>
        <dsp:cNvPr id="0" name=""/>
        <dsp:cNvSpPr/>
      </dsp:nvSpPr>
      <dsp:spPr>
        <a:xfrm rot="5400000">
          <a:off x="3197724" y="2472210"/>
          <a:ext cx="1318379" cy="36300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10 second beacon rate (standard)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Immediate beacon when door opens</a:t>
          </a:r>
          <a:endParaRPr lang="en-US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5+ years battery life</a:t>
          </a:r>
          <a:endParaRPr lang="en-US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Replaceable battery</a:t>
          </a:r>
          <a:endParaRPr lang="en-US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Low battery indicator</a:t>
          </a:r>
          <a:endParaRPr lang="en-US" sz="1500" kern="1200" dirty="0"/>
        </a:p>
      </dsp:txBody>
      <dsp:txXfrm rot="-5400000">
        <a:off x="2041896" y="3692396"/>
        <a:ext cx="3565678" cy="1189663"/>
      </dsp:txXfrm>
    </dsp:sp>
    <dsp:sp modelId="{775DD99C-794A-48DE-8D0D-82876C6F9E12}">
      <dsp:nvSpPr>
        <dsp:cNvPr id="0" name=""/>
        <dsp:cNvSpPr/>
      </dsp:nvSpPr>
      <dsp:spPr>
        <a:xfrm>
          <a:off x="0" y="3463242"/>
          <a:ext cx="2041895" cy="1647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Tag Specifications</a:t>
          </a:r>
          <a:endParaRPr lang="en-US" sz="2100" kern="1200" dirty="0"/>
        </a:p>
      </dsp:txBody>
      <dsp:txXfrm>
        <a:off x="80447" y="3543689"/>
        <a:ext cx="1881001" cy="1487079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4E95C-E3AE-43B8-852A-70A158FB2506}">
      <dsp:nvSpPr>
        <dsp:cNvPr id="0" name=""/>
        <dsp:cNvSpPr/>
      </dsp:nvSpPr>
      <dsp:spPr>
        <a:xfrm rot="5400000">
          <a:off x="3614938" y="-1183191"/>
          <a:ext cx="1322665" cy="402472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Delivers dry contact device state change wirelessly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Example dry contact output devices:</a:t>
          </a:r>
          <a:endParaRPr lang="en-US" sz="1300" kern="1200" dirty="0"/>
        </a:p>
        <a:p>
          <a:pPr marL="228600" lvl="2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Motion sensors</a:t>
          </a:r>
          <a:endParaRPr lang="en-US" sz="1300" kern="1200" dirty="0"/>
        </a:p>
        <a:p>
          <a:pPr marL="228600" lvl="2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Smoke sensors</a:t>
          </a:r>
          <a:endParaRPr lang="en-US" sz="1300" kern="1200" dirty="0"/>
        </a:p>
        <a:p>
          <a:pPr marL="228600" lvl="2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UPS</a:t>
          </a:r>
          <a:endParaRPr lang="en-US" sz="1300" kern="1200" dirty="0"/>
        </a:p>
      </dsp:txBody>
      <dsp:txXfrm rot="-5400000">
        <a:off x="2263909" y="232405"/>
        <a:ext cx="3960158" cy="1193531"/>
      </dsp:txXfrm>
    </dsp:sp>
    <dsp:sp modelId="{7283D936-B26D-42D7-94E1-5E081A87234A}">
      <dsp:nvSpPr>
        <dsp:cNvPr id="0" name=""/>
        <dsp:cNvSpPr/>
      </dsp:nvSpPr>
      <dsp:spPr>
        <a:xfrm>
          <a:off x="0" y="2505"/>
          <a:ext cx="2263908" cy="16533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Sensor Type</a:t>
          </a:r>
          <a:endParaRPr lang="en-US" sz="2300" kern="1200"/>
        </a:p>
      </dsp:txBody>
      <dsp:txXfrm>
        <a:off x="80709" y="83214"/>
        <a:ext cx="2102490" cy="1491913"/>
      </dsp:txXfrm>
    </dsp:sp>
    <dsp:sp modelId="{283C12BA-6F99-4B5B-9F35-8B170F247F8B}">
      <dsp:nvSpPr>
        <dsp:cNvPr id="0" name=""/>
        <dsp:cNvSpPr/>
      </dsp:nvSpPr>
      <dsp:spPr>
        <a:xfrm rot="5400000">
          <a:off x="3614938" y="552806"/>
          <a:ext cx="1322665" cy="402472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Adhesive mounting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Screw mounting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Zip tie mounting</a:t>
          </a:r>
          <a:endParaRPr lang="en-US" sz="1300" kern="1200" dirty="0"/>
        </a:p>
      </dsp:txBody>
      <dsp:txXfrm rot="-5400000">
        <a:off x="2263909" y="1968403"/>
        <a:ext cx="3960158" cy="1193531"/>
      </dsp:txXfrm>
    </dsp:sp>
    <dsp:sp modelId="{F35F05D8-1F0A-491C-AE65-A3F475ECF77E}">
      <dsp:nvSpPr>
        <dsp:cNvPr id="0" name=""/>
        <dsp:cNvSpPr/>
      </dsp:nvSpPr>
      <dsp:spPr>
        <a:xfrm>
          <a:off x="0" y="1738503"/>
          <a:ext cx="2263908" cy="16533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Universal Mounting</a:t>
          </a:r>
          <a:endParaRPr lang="en-US" sz="2300" kern="1200" dirty="0"/>
        </a:p>
      </dsp:txBody>
      <dsp:txXfrm>
        <a:off x="80709" y="1819212"/>
        <a:ext cx="2102490" cy="1491913"/>
      </dsp:txXfrm>
    </dsp:sp>
    <dsp:sp modelId="{1AE5D10E-5A1A-48B3-B319-040499B32E3A}">
      <dsp:nvSpPr>
        <dsp:cNvPr id="0" name=""/>
        <dsp:cNvSpPr/>
      </dsp:nvSpPr>
      <dsp:spPr>
        <a:xfrm rot="5400000">
          <a:off x="3614938" y="2288805"/>
          <a:ext cx="1322665" cy="402472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10 second beacon rate (standard)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Immediate beacon upon dry contact state change</a:t>
          </a:r>
          <a:endParaRPr lang="en-US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5+ years battery life</a:t>
          </a:r>
          <a:endParaRPr lang="en-US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Replaceable battery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Low battery indicator</a:t>
          </a:r>
          <a:endParaRPr lang="en-US" sz="1300" kern="1200"/>
        </a:p>
      </dsp:txBody>
      <dsp:txXfrm rot="-5400000">
        <a:off x="2263909" y="3704402"/>
        <a:ext cx="3960158" cy="1193531"/>
      </dsp:txXfrm>
    </dsp:sp>
    <dsp:sp modelId="{BAE71AA9-3F4D-4A7D-BC3D-44918A362BF4}">
      <dsp:nvSpPr>
        <dsp:cNvPr id="0" name=""/>
        <dsp:cNvSpPr/>
      </dsp:nvSpPr>
      <dsp:spPr>
        <a:xfrm>
          <a:off x="0" y="3474502"/>
          <a:ext cx="2263908" cy="16533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Tag Specifications</a:t>
          </a:r>
          <a:endParaRPr lang="en-US" sz="2300" kern="1200"/>
        </a:p>
      </dsp:txBody>
      <dsp:txXfrm>
        <a:off x="80709" y="3555211"/>
        <a:ext cx="2102490" cy="1491913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78908B-9973-4978-ACC8-20163854D06A}">
      <dsp:nvSpPr>
        <dsp:cNvPr id="0" name=""/>
        <dsp:cNvSpPr/>
      </dsp:nvSpPr>
      <dsp:spPr>
        <a:xfrm rot="5400000">
          <a:off x="3308853" y="-1023765"/>
          <a:ext cx="1361956" cy="37551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Delivers instant fluid detection wirelessly</a:t>
          </a:r>
          <a:endParaRPr lang="en-US" sz="1500" kern="1200" dirty="0"/>
        </a:p>
      </dsp:txBody>
      <dsp:txXfrm rot="-5400000">
        <a:off x="2112264" y="239309"/>
        <a:ext cx="3688651" cy="1228986"/>
      </dsp:txXfrm>
    </dsp:sp>
    <dsp:sp modelId="{351928CC-9FE4-4C88-BEBA-77EB6B05495A}">
      <dsp:nvSpPr>
        <dsp:cNvPr id="0" name=""/>
        <dsp:cNvSpPr/>
      </dsp:nvSpPr>
      <dsp:spPr>
        <a:xfrm>
          <a:off x="0" y="2579"/>
          <a:ext cx="2112264" cy="1702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Sensor Type</a:t>
          </a:r>
          <a:endParaRPr lang="en-US" sz="2200" kern="1200"/>
        </a:p>
      </dsp:txBody>
      <dsp:txXfrm>
        <a:off x="83107" y="85686"/>
        <a:ext cx="1946050" cy="1536231"/>
      </dsp:txXfrm>
    </dsp:sp>
    <dsp:sp modelId="{45C6B0AF-35D6-4C32-9FBD-0412BB63A350}">
      <dsp:nvSpPr>
        <dsp:cNvPr id="0" name=""/>
        <dsp:cNvSpPr/>
      </dsp:nvSpPr>
      <dsp:spPr>
        <a:xfrm rot="5400000">
          <a:off x="3308853" y="763801"/>
          <a:ext cx="1361956" cy="37551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Beneath raised floors in IT data centers</a:t>
          </a:r>
          <a:endParaRPr lang="en-US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Wrapped around pipes in critical spaces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Floors of wiring and IT closets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Drip and condensation pans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Lab or manufacturing environments</a:t>
          </a:r>
          <a:endParaRPr lang="en-US" sz="1500" kern="1200" dirty="0"/>
        </a:p>
      </dsp:txBody>
      <dsp:txXfrm rot="-5400000">
        <a:off x="2112264" y="2026876"/>
        <a:ext cx="3688651" cy="1228986"/>
      </dsp:txXfrm>
    </dsp:sp>
    <dsp:sp modelId="{BE121F9C-C2A0-4405-B527-43D718509E58}">
      <dsp:nvSpPr>
        <dsp:cNvPr id="0" name=""/>
        <dsp:cNvSpPr/>
      </dsp:nvSpPr>
      <dsp:spPr>
        <a:xfrm>
          <a:off x="0" y="1790146"/>
          <a:ext cx="2112264" cy="1702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Ideal Locations</a:t>
          </a:r>
          <a:endParaRPr lang="en-US" sz="2200" kern="1200"/>
        </a:p>
      </dsp:txBody>
      <dsp:txXfrm>
        <a:off x="83107" y="1873253"/>
        <a:ext cx="1946050" cy="1536231"/>
      </dsp:txXfrm>
    </dsp:sp>
    <dsp:sp modelId="{F76E08BF-9166-43EF-A61C-926A5DDA1215}">
      <dsp:nvSpPr>
        <dsp:cNvPr id="0" name=""/>
        <dsp:cNvSpPr/>
      </dsp:nvSpPr>
      <dsp:spPr>
        <a:xfrm rot="5400000">
          <a:off x="3308853" y="2551368"/>
          <a:ext cx="1361956" cy="37551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10 second beacon rate (standard)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Immediate beacon when fluid is detected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5+ years battery life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Replaceable battery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Low battery indicator</a:t>
          </a:r>
          <a:endParaRPr lang="en-US" sz="1500" kern="1200" dirty="0"/>
        </a:p>
      </dsp:txBody>
      <dsp:txXfrm rot="-5400000">
        <a:off x="2112264" y="3814443"/>
        <a:ext cx="3688651" cy="1228986"/>
      </dsp:txXfrm>
    </dsp:sp>
    <dsp:sp modelId="{F50A726F-6B39-4876-8987-2D25E9D433C6}">
      <dsp:nvSpPr>
        <dsp:cNvPr id="0" name=""/>
        <dsp:cNvSpPr/>
      </dsp:nvSpPr>
      <dsp:spPr>
        <a:xfrm>
          <a:off x="0" y="3577714"/>
          <a:ext cx="2112264" cy="1702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Tag Specifications</a:t>
          </a:r>
          <a:endParaRPr lang="en-US" sz="2200" kern="1200"/>
        </a:p>
      </dsp:txBody>
      <dsp:txXfrm>
        <a:off x="83107" y="3660821"/>
        <a:ext cx="1946050" cy="1536231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5AA5F-79B2-4D09-9839-0E6217140B6F}">
      <dsp:nvSpPr>
        <dsp:cNvPr id="0" name=""/>
        <dsp:cNvSpPr/>
      </dsp:nvSpPr>
      <dsp:spPr>
        <a:xfrm rot="5400000">
          <a:off x="3849690" y="-1397125"/>
          <a:ext cx="1056560" cy="412044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Delivers differential air pressure wirelessly</a:t>
          </a:r>
          <a:endParaRPr lang="en-US" sz="1500" kern="1200"/>
        </a:p>
      </dsp:txBody>
      <dsp:txXfrm rot="-5400000">
        <a:off x="2317750" y="186392"/>
        <a:ext cx="4068865" cy="953406"/>
      </dsp:txXfrm>
    </dsp:sp>
    <dsp:sp modelId="{868E2489-CCFF-42F7-9201-488FD8E35DDD}">
      <dsp:nvSpPr>
        <dsp:cNvPr id="0" name=""/>
        <dsp:cNvSpPr/>
      </dsp:nvSpPr>
      <dsp:spPr>
        <a:xfrm>
          <a:off x="0" y="2745"/>
          <a:ext cx="2317749" cy="1320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Sensor Type</a:t>
          </a:r>
          <a:endParaRPr lang="en-US" sz="2400" kern="1200"/>
        </a:p>
      </dsp:txBody>
      <dsp:txXfrm>
        <a:off x="64471" y="67216"/>
        <a:ext cx="2188807" cy="1191758"/>
      </dsp:txXfrm>
    </dsp:sp>
    <dsp:sp modelId="{4B716471-E2BF-4433-A138-DF8595548BD5}">
      <dsp:nvSpPr>
        <dsp:cNvPr id="0" name=""/>
        <dsp:cNvSpPr/>
      </dsp:nvSpPr>
      <dsp:spPr>
        <a:xfrm rot="5400000">
          <a:off x="3849690" y="-10389"/>
          <a:ext cx="1056560" cy="412044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Above and below raised floors</a:t>
          </a:r>
          <a:endParaRPr lang="en-US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Containment aisles</a:t>
          </a:r>
          <a:endParaRPr lang="en-US" sz="1500" kern="1200"/>
        </a:p>
      </dsp:txBody>
      <dsp:txXfrm rot="-5400000">
        <a:off x="2317750" y="1573129"/>
        <a:ext cx="4068865" cy="953406"/>
      </dsp:txXfrm>
    </dsp:sp>
    <dsp:sp modelId="{24877AA8-2D10-407B-B858-CCB6AC016F16}">
      <dsp:nvSpPr>
        <dsp:cNvPr id="0" name=""/>
        <dsp:cNvSpPr/>
      </dsp:nvSpPr>
      <dsp:spPr>
        <a:xfrm>
          <a:off x="0" y="1389481"/>
          <a:ext cx="2317749" cy="1320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Ideal Locations</a:t>
          </a:r>
          <a:endParaRPr lang="en-US" sz="2400" kern="1200" dirty="0"/>
        </a:p>
      </dsp:txBody>
      <dsp:txXfrm>
        <a:off x="64471" y="1453952"/>
        <a:ext cx="2188807" cy="1191758"/>
      </dsp:txXfrm>
    </dsp:sp>
    <dsp:sp modelId="{9046AD31-9774-4325-AA66-0DA0F9101A2D}">
      <dsp:nvSpPr>
        <dsp:cNvPr id="0" name=""/>
        <dsp:cNvSpPr/>
      </dsp:nvSpPr>
      <dsp:spPr>
        <a:xfrm rot="5400000">
          <a:off x="3849690" y="1376346"/>
          <a:ext cx="1056560" cy="412044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Range: 0 to 0.5" H2O or 0 to 125 Pa</a:t>
          </a:r>
          <a:endParaRPr lang="en-US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Resolution: ±0.001"H2O or ±0.25 Pa</a:t>
          </a:r>
          <a:endParaRPr lang="en-US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Zero Point Accuracy: 0.002" H2O or 0.5Pa</a:t>
          </a:r>
          <a:endParaRPr lang="en-US" sz="1500" kern="1200"/>
        </a:p>
      </dsp:txBody>
      <dsp:txXfrm rot="-5400000">
        <a:off x="2317750" y="2959864"/>
        <a:ext cx="4068865" cy="953406"/>
      </dsp:txXfrm>
    </dsp:sp>
    <dsp:sp modelId="{BB487630-3FDD-42DF-ADAA-F3495EA6FE64}">
      <dsp:nvSpPr>
        <dsp:cNvPr id="0" name=""/>
        <dsp:cNvSpPr/>
      </dsp:nvSpPr>
      <dsp:spPr>
        <a:xfrm>
          <a:off x="0" y="2776217"/>
          <a:ext cx="2317749" cy="1320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Sensor Specifications</a:t>
          </a:r>
          <a:endParaRPr lang="en-US" sz="2400" kern="1200"/>
        </a:p>
      </dsp:txBody>
      <dsp:txXfrm>
        <a:off x="64471" y="2840688"/>
        <a:ext cx="2188807" cy="1191758"/>
      </dsp:txXfrm>
    </dsp:sp>
    <dsp:sp modelId="{7B009E2B-571A-485A-8239-489A8281D1A7}">
      <dsp:nvSpPr>
        <dsp:cNvPr id="0" name=""/>
        <dsp:cNvSpPr/>
      </dsp:nvSpPr>
      <dsp:spPr>
        <a:xfrm rot="5400000">
          <a:off x="3849690" y="2763082"/>
          <a:ext cx="1056560" cy="412044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10 second beacon rate (standard)</a:t>
          </a:r>
          <a:endParaRPr lang="en-US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5+ years battery life</a:t>
          </a:r>
          <a:endParaRPr lang="en-US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Replaceable batteries</a:t>
          </a:r>
          <a:endParaRPr lang="en-US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Low battery indicator</a:t>
          </a:r>
          <a:endParaRPr lang="en-US" sz="1500" kern="1200"/>
        </a:p>
      </dsp:txBody>
      <dsp:txXfrm rot="-5400000">
        <a:off x="2317750" y="4346600"/>
        <a:ext cx="4068865" cy="953406"/>
      </dsp:txXfrm>
    </dsp:sp>
    <dsp:sp modelId="{A9CE6854-0A7A-489D-8710-2FF6229895E0}">
      <dsp:nvSpPr>
        <dsp:cNvPr id="0" name=""/>
        <dsp:cNvSpPr/>
      </dsp:nvSpPr>
      <dsp:spPr>
        <a:xfrm>
          <a:off x="0" y="4162953"/>
          <a:ext cx="2317749" cy="1320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Tag Specifications</a:t>
          </a:r>
          <a:endParaRPr lang="en-US" sz="2400" kern="1200"/>
        </a:p>
      </dsp:txBody>
      <dsp:txXfrm>
        <a:off x="64471" y="4227424"/>
        <a:ext cx="2188807" cy="1191758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5AA5F-79B2-4D09-9839-0E6217140B6F}">
      <dsp:nvSpPr>
        <dsp:cNvPr id="0" name=""/>
        <dsp:cNvSpPr/>
      </dsp:nvSpPr>
      <dsp:spPr>
        <a:xfrm rot="5400000">
          <a:off x="3849690" y="-1397125"/>
          <a:ext cx="1056560" cy="412044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Interfaces with industry standard 4-20mA Sensors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Examples: Flow rates, vibration, fuel levels, etc.</a:t>
          </a:r>
          <a:endParaRPr lang="en-US" sz="1200" kern="1200" dirty="0"/>
        </a:p>
      </dsp:txBody>
      <dsp:txXfrm rot="-5400000">
        <a:off x="2317750" y="186392"/>
        <a:ext cx="4068865" cy="953406"/>
      </dsp:txXfrm>
    </dsp:sp>
    <dsp:sp modelId="{868E2489-CCFF-42F7-9201-488FD8E35DDD}">
      <dsp:nvSpPr>
        <dsp:cNvPr id="0" name=""/>
        <dsp:cNvSpPr/>
      </dsp:nvSpPr>
      <dsp:spPr>
        <a:xfrm>
          <a:off x="0" y="2745"/>
          <a:ext cx="2317749" cy="1320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Sensor Type</a:t>
          </a:r>
          <a:endParaRPr lang="en-US" sz="2400" kern="1200"/>
        </a:p>
      </dsp:txBody>
      <dsp:txXfrm>
        <a:off x="64471" y="67216"/>
        <a:ext cx="2188807" cy="1191758"/>
      </dsp:txXfrm>
    </dsp:sp>
    <dsp:sp modelId="{4B716471-E2BF-4433-A138-DF8595548BD5}">
      <dsp:nvSpPr>
        <dsp:cNvPr id="0" name=""/>
        <dsp:cNvSpPr/>
      </dsp:nvSpPr>
      <dsp:spPr>
        <a:xfrm rot="5400000">
          <a:off x="3849690" y="-10389"/>
          <a:ext cx="1056560" cy="412044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Any location that requires specialized or industrial type sensors</a:t>
          </a:r>
          <a:endParaRPr lang="en-US" sz="1200" kern="1200" dirty="0"/>
        </a:p>
      </dsp:txBody>
      <dsp:txXfrm rot="-5400000">
        <a:off x="2317750" y="1573129"/>
        <a:ext cx="4068865" cy="953406"/>
      </dsp:txXfrm>
    </dsp:sp>
    <dsp:sp modelId="{24877AA8-2D10-407B-B858-CCB6AC016F16}">
      <dsp:nvSpPr>
        <dsp:cNvPr id="0" name=""/>
        <dsp:cNvSpPr/>
      </dsp:nvSpPr>
      <dsp:spPr>
        <a:xfrm>
          <a:off x="0" y="1389481"/>
          <a:ext cx="2317749" cy="1320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Ideal Locations</a:t>
          </a:r>
          <a:endParaRPr lang="en-US" sz="2400" kern="1200" dirty="0"/>
        </a:p>
      </dsp:txBody>
      <dsp:txXfrm>
        <a:off x="64471" y="1453952"/>
        <a:ext cx="2188807" cy="1191758"/>
      </dsp:txXfrm>
    </dsp:sp>
    <dsp:sp modelId="{9046AD31-9774-4325-AA66-0DA0F9101A2D}">
      <dsp:nvSpPr>
        <dsp:cNvPr id="0" name=""/>
        <dsp:cNvSpPr/>
      </dsp:nvSpPr>
      <dsp:spPr>
        <a:xfrm rot="5400000">
          <a:off x="3849690" y="1376346"/>
          <a:ext cx="1056560" cy="412044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1.25uA resolution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±</a:t>
          </a:r>
          <a:r>
            <a:rPr lang="en-US" sz="1200" kern="1200" dirty="0" smtClean="0"/>
            <a:t>0.5% accuracy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100 </a:t>
          </a:r>
          <a:r>
            <a:rPr lang="en-US" sz="1200" kern="1200" dirty="0" smtClean="0"/>
            <a:t>ohm resistance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Loop </a:t>
          </a:r>
          <a:r>
            <a:rPr lang="en-US" sz="1200" kern="1200" dirty="0" smtClean="0"/>
            <a:t>supply not included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 smtClean="0"/>
        </a:p>
      </dsp:txBody>
      <dsp:txXfrm rot="-5400000">
        <a:off x="2317750" y="2959864"/>
        <a:ext cx="4068865" cy="953406"/>
      </dsp:txXfrm>
    </dsp:sp>
    <dsp:sp modelId="{BB487630-3FDD-42DF-ADAA-F3495EA6FE64}">
      <dsp:nvSpPr>
        <dsp:cNvPr id="0" name=""/>
        <dsp:cNvSpPr/>
      </dsp:nvSpPr>
      <dsp:spPr>
        <a:xfrm>
          <a:off x="0" y="2776217"/>
          <a:ext cx="2317749" cy="1320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Sensor Specifications</a:t>
          </a:r>
          <a:endParaRPr lang="en-US" sz="2400" kern="1200"/>
        </a:p>
      </dsp:txBody>
      <dsp:txXfrm>
        <a:off x="64471" y="2840688"/>
        <a:ext cx="2188807" cy="1191758"/>
      </dsp:txXfrm>
    </dsp:sp>
    <dsp:sp modelId="{7B009E2B-571A-485A-8239-489A8281D1A7}">
      <dsp:nvSpPr>
        <dsp:cNvPr id="0" name=""/>
        <dsp:cNvSpPr/>
      </dsp:nvSpPr>
      <dsp:spPr>
        <a:xfrm rot="5400000">
          <a:off x="3849690" y="2763082"/>
          <a:ext cx="1056560" cy="412044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10 second beacon rate (standard)</a:t>
          </a:r>
          <a:endParaRPr lang="en-US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5+ years battery life</a:t>
          </a:r>
          <a:endParaRPr lang="en-US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Replaceable batteries</a:t>
          </a:r>
          <a:endParaRPr lang="en-US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Low battery indicator</a:t>
          </a:r>
          <a:endParaRPr lang="en-US" sz="1200" kern="1200"/>
        </a:p>
      </dsp:txBody>
      <dsp:txXfrm rot="-5400000">
        <a:off x="2317750" y="4346600"/>
        <a:ext cx="4068865" cy="953406"/>
      </dsp:txXfrm>
    </dsp:sp>
    <dsp:sp modelId="{A9CE6854-0A7A-489D-8710-2FF6229895E0}">
      <dsp:nvSpPr>
        <dsp:cNvPr id="0" name=""/>
        <dsp:cNvSpPr/>
      </dsp:nvSpPr>
      <dsp:spPr>
        <a:xfrm>
          <a:off x="0" y="4162953"/>
          <a:ext cx="2317749" cy="1320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Tag Specifications</a:t>
          </a:r>
          <a:endParaRPr lang="en-US" sz="2400" kern="1200"/>
        </a:p>
      </dsp:txBody>
      <dsp:txXfrm>
        <a:off x="64471" y="4227424"/>
        <a:ext cx="2188807" cy="1191758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D1104-FD93-4344-AD32-B9CE84117DF7}">
      <dsp:nvSpPr>
        <dsp:cNvPr id="0" name=""/>
        <dsp:cNvSpPr/>
      </dsp:nvSpPr>
      <dsp:spPr>
        <a:xfrm rot="5400000">
          <a:off x="3187797" y="-1074132"/>
          <a:ext cx="1085909" cy="351129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Provides power data from PDUs wirelessly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Eliminates wired connections to each PDUs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Eliminates IP address overhead for each PDU</a:t>
          </a:r>
          <a:endParaRPr lang="en-US" sz="1200" kern="1200" dirty="0"/>
        </a:p>
      </dsp:txBody>
      <dsp:txXfrm rot="-5400000">
        <a:off x="1975104" y="191571"/>
        <a:ext cx="3458286" cy="979889"/>
      </dsp:txXfrm>
    </dsp:sp>
    <dsp:sp modelId="{60DFC1F5-B85E-46C4-B5C7-165DFA1D656A}">
      <dsp:nvSpPr>
        <dsp:cNvPr id="0" name=""/>
        <dsp:cNvSpPr/>
      </dsp:nvSpPr>
      <dsp:spPr>
        <a:xfrm>
          <a:off x="0" y="2822"/>
          <a:ext cx="1975104" cy="13573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Sensor Type</a:t>
          </a:r>
          <a:endParaRPr lang="en-US" sz="2000" kern="1200" dirty="0"/>
        </a:p>
      </dsp:txBody>
      <dsp:txXfrm>
        <a:off x="66262" y="69084"/>
        <a:ext cx="1842580" cy="1224862"/>
      </dsp:txXfrm>
    </dsp:sp>
    <dsp:sp modelId="{94E6C8B1-75D7-488E-A0C0-9DCF6D8528C0}">
      <dsp:nvSpPr>
        <dsp:cNvPr id="0" name=""/>
        <dsp:cNvSpPr/>
      </dsp:nvSpPr>
      <dsp:spPr>
        <a:xfrm rot="5400000">
          <a:off x="3187797" y="351123"/>
          <a:ext cx="1085909" cy="351129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PDU data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Phase &amp; feed line data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Outlet data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Breaker data</a:t>
          </a:r>
          <a:endParaRPr lang="en-US" sz="1200" kern="1200" dirty="0"/>
        </a:p>
      </dsp:txBody>
      <dsp:txXfrm rot="-5400000">
        <a:off x="1975104" y="1616826"/>
        <a:ext cx="3458286" cy="979889"/>
      </dsp:txXfrm>
    </dsp:sp>
    <dsp:sp modelId="{A06D2762-03E8-4AE4-B3C7-9886BA86A460}">
      <dsp:nvSpPr>
        <dsp:cNvPr id="0" name=""/>
        <dsp:cNvSpPr/>
      </dsp:nvSpPr>
      <dsp:spPr>
        <a:xfrm>
          <a:off x="0" y="1428078"/>
          <a:ext cx="1975104" cy="13573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Available Power Information</a:t>
          </a:r>
          <a:endParaRPr lang="en-US" sz="2000" kern="1200" dirty="0"/>
        </a:p>
      </dsp:txBody>
      <dsp:txXfrm>
        <a:off x="66262" y="1494340"/>
        <a:ext cx="1842580" cy="1224862"/>
      </dsp:txXfrm>
    </dsp:sp>
    <dsp:sp modelId="{49513D42-1EFE-4241-9B86-903627650F63}">
      <dsp:nvSpPr>
        <dsp:cNvPr id="0" name=""/>
        <dsp:cNvSpPr/>
      </dsp:nvSpPr>
      <dsp:spPr>
        <a:xfrm rot="5400000">
          <a:off x="3187797" y="1776380"/>
          <a:ext cx="1085909" cy="351129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10 second beacon rate (standard)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5+ years battery life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Replaceable battery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Low battery indicator</a:t>
          </a:r>
          <a:endParaRPr lang="en-US" sz="1200" kern="1200" dirty="0"/>
        </a:p>
      </dsp:txBody>
      <dsp:txXfrm rot="-5400000">
        <a:off x="1975104" y="3042083"/>
        <a:ext cx="3458286" cy="979889"/>
      </dsp:txXfrm>
    </dsp:sp>
    <dsp:sp modelId="{9CEFD2E4-061A-451D-90BF-B342A3F89EAA}">
      <dsp:nvSpPr>
        <dsp:cNvPr id="0" name=""/>
        <dsp:cNvSpPr/>
      </dsp:nvSpPr>
      <dsp:spPr>
        <a:xfrm>
          <a:off x="0" y="2853334"/>
          <a:ext cx="1975104" cy="13573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Tag Specifications</a:t>
          </a:r>
          <a:endParaRPr lang="en-US" sz="2000" kern="1200" dirty="0"/>
        </a:p>
      </dsp:txBody>
      <dsp:txXfrm>
        <a:off x="66262" y="2919596"/>
        <a:ext cx="1842580" cy="1224862"/>
      </dsp:txXfrm>
    </dsp:sp>
    <dsp:sp modelId="{509B5723-88E6-4A04-8798-150B99C01E19}">
      <dsp:nvSpPr>
        <dsp:cNvPr id="0" name=""/>
        <dsp:cNvSpPr/>
      </dsp:nvSpPr>
      <dsp:spPr>
        <a:xfrm rot="5400000">
          <a:off x="3187797" y="3201636"/>
          <a:ext cx="1085909" cy="351129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Raritan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Server Technology, Inc.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Geist Manufacturing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Emerson Network Power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APC PDU by Schneider Electric</a:t>
          </a:r>
          <a:endParaRPr lang="en-US" sz="1200" kern="1200" dirty="0"/>
        </a:p>
      </dsp:txBody>
      <dsp:txXfrm rot="-5400000">
        <a:off x="1975104" y="4467339"/>
        <a:ext cx="3458286" cy="979889"/>
      </dsp:txXfrm>
    </dsp:sp>
    <dsp:sp modelId="{14297E74-D46A-4645-8F99-037DCD95CBD0}">
      <dsp:nvSpPr>
        <dsp:cNvPr id="0" name=""/>
        <dsp:cNvSpPr/>
      </dsp:nvSpPr>
      <dsp:spPr>
        <a:xfrm>
          <a:off x="0" y="4278590"/>
          <a:ext cx="1975104" cy="13573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Compatible with PDUs from</a:t>
          </a:r>
          <a:endParaRPr lang="en-US" sz="2000" kern="1200" dirty="0"/>
        </a:p>
      </dsp:txBody>
      <dsp:txXfrm>
        <a:off x="66262" y="4344852"/>
        <a:ext cx="1842580" cy="1224862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07846-06DC-4487-9002-31CFAA63AF8C}">
      <dsp:nvSpPr>
        <dsp:cNvPr id="0" name=""/>
        <dsp:cNvSpPr/>
      </dsp:nvSpPr>
      <dsp:spPr>
        <a:xfrm>
          <a:off x="0" y="1043"/>
          <a:ext cx="6096000" cy="6166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M240 Fixed Reader:</a:t>
          </a:r>
          <a:endParaRPr lang="en-US" sz="1800" b="1" kern="1200" dirty="0"/>
        </a:p>
      </dsp:txBody>
      <dsp:txXfrm>
        <a:off x="30102" y="31145"/>
        <a:ext cx="6035796" cy="556433"/>
      </dsp:txXfrm>
    </dsp:sp>
    <dsp:sp modelId="{59387068-E5E5-40A7-BD79-A71AB1FD8F8A}">
      <dsp:nvSpPr>
        <dsp:cNvPr id="0" name=""/>
        <dsp:cNvSpPr/>
      </dsp:nvSpPr>
      <dsp:spPr>
        <a:xfrm>
          <a:off x="0" y="617680"/>
          <a:ext cx="6096000" cy="1565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/>
            <a:t>Collects all tag radio frequency transmissions for </a:t>
          </a:r>
          <a:r>
            <a:rPr lang="en-US" sz="1400" u="sng" kern="1200" dirty="0" smtClean="0"/>
            <a:t>up to 20 sensor or asset tags</a:t>
          </a:r>
          <a:endParaRPr lang="en-US" sz="1400" u="sng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/>
            <a:t>Connects to IP network (wired)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/>
            <a:t>Integrated rules engine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/>
            <a:t>Supports multiple simultaneous connections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/>
            <a:t>Open APIs</a:t>
          </a:r>
          <a:endParaRPr lang="en-US" sz="14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600" kern="1200" dirty="0"/>
        </a:p>
      </dsp:txBody>
      <dsp:txXfrm>
        <a:off x="0" y="617680"/>
        <a:ext cx="6096000" cy="1565437"/>
      </dsp:txXfrm>
    </dsp:sp>
    <dsp:sp modelId="{7B6249DE-91B2-4476-B033-228D8CA34F57}">
      <dsp:nvSpPr>
        <dsp:cNvPr id="0" name=""/>
        <dsp:cNvSpPr/>
      </dsp:nvSpPr>
      <dsp:spPr>
        <a:xfrm>
          <a:off x="0" y="1955400"/>
          <a:ext cx="6096000" cy="6034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Capacity &amp; Coverage:</a:t>
          </a:r>
          <a:endParaRPr lang="en-US" sz="1800" b="1" kern="1200" dirty="0"/>
        </a:p>
      </dsp:txBody>
      <dsp:txXfrm>
        <a:off x="29457" y="1984857"/>
        <a:ext cx="6037086" cy="544524"/>
      </dsp:txXfrm>
    </dsp:sp>
    <dsp:sp modelId="{310364E1-6B8B-4A30-A9BE-6943DA874963}">
      <dsp:nvSpPr>
        <dsp:cNvPr id="0" name=""/>
        <dsp:cNvSpPr/>
      </dsp:nvSpPr>
      <dsp:spPr>
        <a:xfrm>
          <a:off x="0" y="2630747"/>
          <a:ext cx="6096000" cy="91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/>
            <a:t>Single reader can receive signals from up to </a:t>
          </a:r>
          <a:r>
            <a:rPr lang="en-US" sz="1400" u="sng" kern="1200" dirty="0" smtClean="0"/>
            <a:t>20</a:t>
          </a:r>
          <a:r>
            <a:rPr lang="en-US" sz="1400" kern="1200" dirty="0" smtClean="0"/>
            <a:t> tags simultaneously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/>
            <a:t>Typically covers:</a:t>
          </a:r>
          <a:endParaRPr lang="en-US" sz="1400" kern="1200" dirty="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/>
            <a:t>75 feet </a:t>
          </a:r>
          <a:r>
            <a:rPr lang="en-US" sz="1400" kern="1200" dirty="0" err="1" smtClean="0"/>
            <a:t>LoS</a:t>
          </a:r>
          <a:r>
            <a:rPr lang="en-US" sz="1400" kern="1200" dirty="0" smtClean="0"/>
            <a:t> or 17,000 square feet in open space</a:t>
          </a:r>
          <a:endParaRPr lang="en-US" sz="1400" kern="1200" dirty="0"/>
        </a:p>
      </dsp:txBody>
      <dsp:txXfrm>
        <a:off x="0" y="2630747"/>
        <a:ext cx="6096000" cy="910800"/>
      </dsp:txXfrm>
    </dsp:sp>
    <dsp:sp modelId="{3A7F40CA-1D7D-DE4B-A5B9-048FB1335BAA}">
      <dsp:nvSpPr>
        <dsp:cNvPr id="0" name=""/>
        <dsp:cNvSpPr/>
      </dsp:nvSpPr>
      <dsp:spPr>
        <a:xfrm>
          <a:off x="0" y="3597241"/>
          <a:ext cx="6096000" cy="1029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EM Bundle List Price = US $849.00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Contents:</a:t>
          </a:r>
          <a:endParaRPr lang="en-US" sz="1800" b="1" kern="1200" dirty="0"/>
        </a:p>
      </dsp:txBody>
      <dsp:txXfrm>
        <a:off x="50261" y="3647502"/>
        <a:ext cx="5995478" cy="929078"/>
      </dsp:txXfrm>
    </dsp:sp>
    <dsp:sp modelId="{721C00AE-AB60-1745-BC42-0D75B21342FB}">
      <dsp:nvSpPr>
        <dsp:cNvPr id="0" name=""/>
        <dsp:cNvSpPr/>
      </dsp:nvSpPr>
      <dsp:spPr>
        <a:xfrm>
          <a:off x="0" y="4617458"/>
          <a:ext cx="6096000" cy="91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/>
            <a:t>1 M240 Reader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/>
            <a:t>2 R155 Temperature &amp; Humidity Sensor Tags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/>
            <a:t>1 R150 Temperature Sensor Tag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/>
            <a:t>1 R120 Door Position Sensor Tag</a:t>
          </a:r>
          <a:endParaRPr lang="en-US" sz="1400" kern="1200" dirty="0"/>
        </a:p>
      </dsp:txBody>
      <dsp:txXfrm>
        <a:off x="0" y="4617458"/>
        <a:ext cx="6096000" cy="910800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4A2B3F-058C-D246-90A2-CE32989A4176}">
      <dsp:nvSpPr>
        <dsp:cNvPr id="0" name=""/>
        <dsp:cNvSpPr/>
      </dsp:nvSpPr>
      <dsp:spPr>
        <a:xfrm>
          <a:off x="0" y="0"/>
          <a:ext cx="8739278" cy="1643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 complex challenge of “Energy Usage vs. IT Reliability”</a:t>
          </a:r>
          <a:endParaRPr lang="en-US" sz="21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Too hot and equipment reliability suffers</a:t>
          </a:r>
          <a:endParaRPr lang="en-U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Too cool and energy bills skyrocket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For every 1 degree F that rack air intake temperature is raised, 2% of the annual power costs can be saved</a:t>
          </a:r>
          <a:endParaRPr lang="en-US" sz="1600" kern="1200" dirty="0"/>
        </a:p>
      </dsp:txBody>
      <dsp:txXfrm>
        <a:off x="1912161" y="0"/>
        <a:ext cx="6827116" cy="1643062"/>
      </dsp:txXfrm>
    </dsp:sp>
    <dsp:sp modelId="{9AE650EC-8C0A-B14D-9188-F3996FA9D58E}">
      <dsp:nvSpPr>
        <dsp:cNvPr id="0" name=""/>
        <dsp:cNvSpPr/>
      </dsp:nvSpPr>
      <dsp:spPr>
        <a:xfrm>
          <a:off x="164306" y="164306"/>
          <a:ext cx="1747855" cy="13144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D550D0-3CA8-934C-86AC-6F17B7363CED}">
      <dsp:nvSpPr>
        <dsp:cNvPr id="0" name=""/>
        <dsp:cNvSpPr/>
      </dsp:nvSpPr>
      <dsp:spPr>
        <a:xfrm>
          <a:off x="0" y="1807368"/>
          <a:ext cx="8739278" cy="1643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This complex challenge is an optimization problem</a:t>
          </a:r>
          <a:endParaRPr lang="en-US" sz="21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How to sustain optimal IT equipment reliability and not over cool the data center therefore wasting energy and money?</a:t>
          </a:r>
          <a:endParaRPr lang="en-US" sz="1600" kern="1200" dirty="0"/>
        </a:p>
      </dsp:txBody>
      <dsp:txXfrm>
        <a:off x="1912161" y="1807368"/>
        <a:ext cx="6827116" cy="1643062"/>
      </dsp:txXfrm>
    </dsp:sp>
    <dsp:sp modelId="{2C88B8E2-AA64-A644-A691-803F9A413228}">
      <dsp:nvSpPr>
        <dsp:cNvPr id="0" name=""/>
        <dsp:cNvSpPr/>
      </dsp:nvSpPr>
      <dsp:spPr>
        <a:xfrm>
          <a:off x="164306" y="1971675"/>
          <a:ext cx="1747855" cy="13144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9F252-8C23-DD47-9D54-6854C7B8AAA3}">
      <dsp:nvSpPr>
        <dsp:cNvPr id="0" name=""/>
        <dsp:cNvSpPr/>
      </dsp:nvSpPr>
      <dsp:spPr>
        <a:xfrm>
          <a:off x="0" y="3614737"/>
          <a:ext cx="8739278" cy="1643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 order to optimize data center cooling, we must measure cooling at the rack level per the ASHRAE 2004 or 2008 or NEBS guidelines.</a:t>
          </a:r>
          <a:endParaRPr lang="en-US" sz="2100" kern="1200" dirty="0"/>
        </a:p>
      </dsp:txBody>
      <dsp:txXfrm>
        <a:off x="1912161" y="3614737"/>
        <a:ext cx="6827116" cy="1643062"/>
      </dsp:txXfrm>
    </dsp:sp>
    <dsp:sp modelId="{39EAA1C1-9823-3B4E-93AF-99AFDC73FDA3}">
      <dsp:nvSpPr>
        <dsp:cNvPr id="0" name=""/>
        <dsp:cNvSpPr/>
      </dsp:nvSpPr>
      <dsp:spPr>
        <a:xfrm>
          <a:off x="164306" y="3779043"/>
          <a:ext cx="1747855" cy="13144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A4E9EE-6DA9-A04B-A625-100E12244FD0}">
      <dsp:nvSpPr>
        <dsp:cNvPr id="0" name=""/>
        <dsp:cNvSpPr/>
      </dsp:nvSpPr>
      <dsp:spPr>
        <a:xfrm>
          <a:off x="0" y="131966"/>
          <a:ext cx="883920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Recommended Range (statement of reliability):</a:t>
          </a:r>
          <a:endParaRPr lang="en-US" sz="2700" kern="1200" dirty="0"/>
        </a:p>
      </dsp:txBody>
      <dsp:txXfrm>
        <a:off x="30842" y="162808"/>
        <a:ext cx="8777516" cy="570116"/>
      </dsp:txXfrm>
    </dsp:sp>
    <dsp:sp modelId="{7772030B-4248-2444-AA92-C4AEC154D919}">
      <dsp:nvSpPr>
        <dsp:cNvPr id="0" name=""/>
        <dsp:cNvSpPr/>
      </dsp:nvSpPr>
      <dsp:spPr>
        <a:xfrm>
          <a:off x="0" y="763766"/>
          <a:ext cx="88392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645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smtClean="0"/>
            <a:t>Preferred facility operation; most values should be within this range.</a:t>
          </a:r>
          <a:endParaRPr lang="en-US" sz="2100" kern="1200"/>
        </a:p>
      </dsp:txBody>
      <dsp:txXfrm>
        <a:off x="0" y="763766"/>
        <a:ext cx="8839200" cy="447120"/>
      </dsp:txXfrm>
    </dsp:sp>
    <dsp:sp modelId="{71DF7CB1-5FB7-3E42-BB32-0F8F5E012076}">
      <dsp:nvSpPr>
        <dsp:cNvPr id="0" name=""/>
        <dsp:cNvSpPr/>
      </dsp:nvSpPr>
      <dsp:spPr>
        <a:xfrm>
          <a:off x="0" y="1210886"/>
          <a:ext cx="883920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Allowable Range (statement of functionality):</a:t>
          </a:r>
          <a:endParaRPr lang="en-US" sz="2700" kern="1200"/>
        </a:p>
      </dsp:txBody>
      <dsp:txXfrm>
        <a:off x="30842" y="1241728"/>
        <a:ext cx="8777516" cy="570116"/>
      </dsp:txXfrm>
    </dsp:sp>
    <dsp:sp modelId="{AE6CB4E9-9C41-AD41-BB72-E24E95BA81C5}">
      <dsp:nvSpPr>
        <dsp:cNvPr id="0" name=""/>
        <dsp:cNvSpPr/>
      </dsp:nvSpPr>
      <dsp:spPr>
        <a:xfrm>
          <a:off x="0" y="1842686"/>
          <a:ext cx="88392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645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smtClean="0"/>
            <a:t>Robustness of equipment; no values should be outside this range.</a:t>
          </a:r>
          <a:endParaRPr lang="en-US" sz="2100" kern="1200"/>
        </a:p>
      </dsp:txBody>
      <dsp:txXfrm>
        <a:off x="0" y="1842686"/>
        <a:ext cx="8839200" cy="447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07846-06DC-4487-9002-31CFAA63AF8C}">
      <dsp:nvSpPr>
        <dsp:cNvPr id="0" name=""/>
        <dsp:cNvSpPr/>
      </dsp:nvSpPr>
      <dsp:spPr>
        <a:xfrm>
          <a:off x="0" y="366114"/>
          <a:ext cx="6096000" cy="7287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M250 Fixed Reader:</a:t>
          </a:r>
          <a:endParaRPr lang="en-US" sz="2400" b="1" kern="1200" dirty="0"/>
        </a:p>
      </dsp:txBody>
      <dsp:txXfrm>
        <a:off x="35575" y="401689"/>
        <a:ext cx="6024850" cy="657603"/>
      </dsp:txXfrm>
    </dsp:sp>
    <dsp:sp modelId="{59387068-E5E5-40A7-BD79-A71AB1FD8F8A}">
      <dsp:nvSpPr>
        <dsp:cNvPr id="0" name=""/>
        <dsp:cNvSpPr/>
      </dsp:nvSpPr>
      <dsp:spPr>
        <a:xfrm>
          <a:off x="0" y="1094868"/>
          <a:ext cx="6096000" cy="2051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Collects all tag radio frequency transmissions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Connects to IP network (wired or </a:t>
          </a:r>
          <a:r>
            <a:rPr lang="en-US" sz="1800" kern="1200" dirty="0" err="1" smtClean="0"/>
            <a:t>WiFi</a:t>
          </a:r>
          <a:r>
            <a:rPr lang="en-US" sz="1800" kern="1200" dirty="0" smtClean="0"/>
            <a:t>)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Integrated rules engine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Supports multiple simultaneous connections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Support for Garmin GPS via USB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Open APIs</a:t>
          </a:r>
          <a:endParaRPr lang="en-US" sz="18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000" kern="1200" dirty="0"/>
        </a:p>
      </dsp:txBody>
      <dsp:txXfrm>
        <a:off x="0" y="1094868"/>
        <a:ext cx="6096000" cy="2051887"/>
      </dsp:txXfrm>
    </dsp:sp>
    <dsp:sp modelId="{7B6249DE-91B2-4476-B033-228D8CA34F57}">
      <dsp:nvSpPr>
        <dsp:cNvPr id="0" name=""/>
        <dsp:cNvSpPr/>
      </dsp:nvSpPr>
      <dsp:spPr>
        <a:xfrm>
          <a:off x="0" y="3174940"/>
          <a:ext cx="6096000" cy="7131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Capacity &amp; Coverage:</a:t>
          </a:r>
          <a:endParaRPr lang="en-US" sz="2400" b="1" kern="1200" dirty="0"/>
        </a:p>
      </dsp:txBody>
      <dsp:txXfrm>
        <a:off x="34813" y="3209753"/>
        <a:ext cx="6026374" cy="643528"/>
      </dsp:txXfrm>
    </dsp:sp>
    <dsp:sp modelId="{310364E1-6B8B-4A30-A9BE-6943DA874963}">
      <dsp:nvSpPr>
        <dsp:cNvPr id="0" name=""/>
        <dsp:cNvSpPr/>
      </dsp:nvSpPr>
      <dsp:spPr>
        <a:xfrm>
          <a:off x="0" y="4002713"/>
          <a:ext cx="6096000" cy="1412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Single reader can receive signals from up to 1400 tags simultaneously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Typically covers:</a:t>
          </a:r>
          <a:endParaRPr lang="en-US" sz="18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25 feet </a:t>
          </a:r>
          <a:r>
            <a:rPr lang="en-US" sz="1800" kern="1200" dirty="0" err="1" smtClean="0"/>
            <a:t>LoS</a:t>
          </a:r>
          <a:r>
            <a:rPr lang="en-US" sz="1800" kern="1200" dirty="0" smtClean="0"/>
            <a:t> or 2,000 square feet in the data center</a:t>
          </a:r>
          <a:endParaRPr lang="en-US" sz="18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75 feet </a:t>
          </a:r>
          <a:r>
            <a:rPr lang="en-US" sz="1800" kern="1200" dirty="0" err="1" smtClean="0"/>
            <a:t>LoS</a:t>
          </a:r>
          <a:r>
            <a:rPr lang="en-US" sz="1800" kern="1200" dirty="0" smtClean="0"/>
            <a:t> or 17,000 square feet in open space</a:t>
          </a:r>
          <a:endParaRPr lang="en-US" sz="1800" kern="1200" dirty="0"/>
        </a:p>
      </dsp:txBody>
      <dsp:txXfrm>
        <a:off x="0" y="4002713"/>
        <a:ext cx="6096000" cy="1412775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BB0F55-BA19-8F4C-AC5D-FB4C8CB5462C}">
      <dsp:nvSpPr>
        <dsp:cNvPr id="0" name=""/>
        <dsp:cNvSpPr/>
      </dsp:nvSpPr>
      <dsp:spPr>
        <a:xfrm>
          <a:off x="0" y="0"/>
          <a:ext cx="8915400" cy="1619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Dr. Magnus </a:t>
          </a:r>
          <a:r>
            <a:rPr lang="en-US" sz="2200" kern="1200" dirty="0" err="1" smtClean="0"/>
            <a:t>Herrlin</a:t>
          </a:r>
          <a:r>
            <a:rPr lang="en-US" sz="2200" kern="1200" dirty="0" smtClean="0"/>
            <a:t> at ANCIS, Inc. has developed three key metrics:</a:t>
          </a:r>
          <a:endParaRPr lang="en-US" sz="22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Rack Cooling Index High (RCI</a:t>
          </a:r>
          <a:r>
            <a:rPr lang="en-US" sz="1700" kern="1200" baseline="-25000" dirty="0" smtClean="0"/>
            <a:t>HI</a:t>
          </a:r>
          <a:r>
            <a:rPr lang="en-US" sz="1700" kern="1200" dirty="0" smtClean="0"/>
            <a:t>)</a:t>
          </a:r>
          <a:r>
            <a:rPr lang="en-US" sz="1700" kern="1200" baseline="30000" dirty="0" smtClean="0"/>
            <a:t>®</a:t>
          </a:r>
          <a:r>
            <a:rPr lang="en-US" sz="1700" kern="1200" dirty="0" smtClean="0"/>
            <a:t> 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Rack Cooling Index Low (RCI</a:t>
          </a:r>
          <a:r>
            <a:rPr lang="en-US" sz="1700" kern="1200" baseline="-25000" smtClean="0"/>
            <a:t>LO</a:t>
          </a:r>
          <a:r>
            <a:rPr lang="en-US" sz="1700" kern="1200" smtClean="0"/>
            <a:t>)</a:t>
          </a:r>
          <a:r>
            <a:rPr lang="en-US" sz="1700" kern="1200" baseline="30000" smtClean="0"/>
            <a:t>®</a:t>
          </a:r>
          <a:r>
            <a:rPr lang="en-US" sz="1700" kern="1200" smtClean="0"/>
            <a:t> </a:t>
          </a:r>
          <a:endParaRPr lang="en-US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Return Temperature Index (RTI)</a:t>
          </a:r>
          <a:r>
            <a:rPr lang="en-US" sz="1700" kern="1200" baseline="30000" smtClean="0"/>
            <a:t>TM</a:t>
          </a:r>
          <a:r>
            <a:rPr lang="en-US" sz="1700" kern="1200" smtClean="0"/>
            <a:t> </a:t>
          </a:r>
          <a:endParaRPr lang="en-US" sz="1700" kern="1200"/>
        </a:p>
      </dsp:txBody>
      <dsp:txXfrm>
        <a:off x="1945005" y="0"/>
        <a:ext cx="6970395" cy="1619250"/>
      </dsp:txXfrm>
    </dsp:sp>
    <dsp:sp modelId="{AC2B506A-4081-5C46-8768-6E2A295BF427}">
      <dsp:nvSpPr>
        <dsp:cNvPr id="0" name=""/>
        <dsp:cNvSpPr/>
      </dsp:nvSpPr>
      <dsp:spPr>
        <a:xfrm>
          <a:off x="294586" y="463604"/>
          <a:ext cx="1517757" cy="6920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54F2ED-9FA9-644E-8012-1CB8F1FC7267}">
      <dsp:nvSpPr>
        <dsp:cNvPr id="0" name=""/>
        <dsp:cNvSpPr/>
      </dsp:nvSpPr>
      <dsp:spPr>
        <a:xfrm>
          <a:off x="0" y="1781175"/>
          <a:ext cx="8915400" cy="1619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RCI is a best practice performance metric for quantifying the conformance with thermal data center guidelines and standards such as ASHRAE and NEBS.</a:t>
          </a:r>
          <a:endParaRPr lang="en-US" sz="2200" kern="1200"/>
        </a:p>
      </dsp:txBody>
      <dsp:txXfrm>
        <a:off x="1945005" y="1781175"/>
        <a:ext cx="6970395" cy="1619250"/>
      </dsp:txXfrm>
    </dsp:sp>
    <dsp:sp modelId="{F9636530-4809-DA45-B14B-A30DDB6541A3}">
      <dsp:nvSpPr>
        <dsp:cNvPr id="0" name=""/>
        <dsp:cNvSpPr/>
      </dsp:nvSpPr>
      <dsp:spPr>
        <a:xfrm>
          <a:off x="161925" y="1943100"/>
          <a:ext cx="1783080" cy="12954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380F49-6650-A24E-9C3D-7299CD40B0B0}">
      <dsp:nvSpPr>
        <dsp:cNvPr id="0" name=""/>
        <dsp:cNvSpPr/>
      </dsp:nvSpPr>
      <dsp:spPr>
        <a:xfrm>
          <a:off x="0" y="3562350"/>
          <a:ext cx="8915400" cy="1619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RTI quantifies the energy performance of the air-management system. It is a measure of net by-pass air or net recirculation air in the equipment room. </a:t>
          </a:r>
          <a:endParaRPr lang="en-US" sz="2200" kern="1200"/>
        </a:p>
      </dsp:txBody>
      <dsp:txXfrm>
        <a:off x="1945005" y="3562350"/>
        <a:ext cx="6970395" cy="1619250"/>
      </dsp:txXfrm>
    </dsp:sp>
    <dsp:sp modelId="{96C05308-647D-E44A-9C5E-3BEBA504D782}">
      <dsp:nvSpPr>
        <dsp:cNvPr id="0" name=""/>
        <dsp:cNvSpPr/>
      </dsp:nvSpPr>
      <dsp:spPr>
        <a:xfrm>
          <a:off x="161925" y="3724274"/>
          <a:ext cx="1783080" cy="12954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B3326-4E27-DE41-8E9C-DEE88ECB81EC}">
      <dsp:nvSpPr>
        <dsp:cNvPr id="0" name=""/>
        <dsp:cNvSpPr/>
      </dsp:nvSpPr>
      <dsp:spPr>
        <a:xfrm>
          <a:off x="0" y="0"/>
          <a:ext cx="8991600" cy="1390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RCI is a measure of compliance with ASHRAE or NEBS intake temperature guidelines and is expressed as a percentage (max = 100%)</a:t>
          </a:r>
          <a:endParaRPr lang="en-US" sz="2100" kern="1200" dirty="0"/>
        </a:p>
      </dsp:txBody>
      <dsp:txXfrm>
        <a:off x="1937375" y="0"/>
        <a:ext cx="7054224" cy="1390550"/>
      </dsp:txXfrm>
    </dsp:sp>
    <dsp:sp modelId="{A8D9044B-4EF3-634E-9CF5-A7D525064D4B}">
      <dsp:nvSpPr>
        <dsp:cNvPr id="0" name=""/>
        <dsp:cNvSpPr/>
      </dsp:nvSpPr>
      <dsp:spPr>
        <a:xfrm>
          <a:off x="139055" y="139055"/>
          <a:ext cx="1798320" cy="111244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ED7D18-0048-564D-B3CC-9E0DE9EC721A}">
      <dsp:nvSpPr>
        <dsp:cNvPr id="0" name=""/>
        <dsp:cNvSpPr/>
      </dsp:nvSpPr>
      <dsp:spPr>
        <a:xfrm>
          <a:off x="0" y="1529606"/>
          <a:ext cx="8991600" cy="1390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smtClean="0"/>
            <a:t>RCI</a:t>
          </a:r>
          <a:r>
            <a:rPr lang="en-US" sz="2100" b="1" kern="1200" baseline="-25000" smtClean="0"/>
            <a:t>HI</a:t>
          </a:r>
          <a:r>
            <a:rPr lang="en-US" sz="2100" kern="1200" smtClean="0"/>
            <a:t> is a measure of the absence of over-temperatures</a:t>
          </a:r>
          <a:endParaRPr lang="en-US" sz="21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100% means that no temperature is above the maximum recommended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Less than 100% means the greater the probability (risk) that equipment experiences temperatures above the maximum allowable (hotspots)</a:t>
          </a:r>
          <a:endParaRPr lang="en-US" sz="1600" kern="1200" dirty="0"/>
        </a:p>
      </dsp:txBody>
      <dsp:txXfrm>
        <a:off x="1937375" y="1529606"/>
        <a:ext cx="7054224" cy="1390550"/>
      </dsp:txXfrm>
    </dsp:sp>
    <dsp:sp modelId="{E3E951B3-BF49-B744-A444-5425F55B520D}">
      <dsp:nvSpPr>
        <dsp:cNvPr id="0" name=""/>
        <dsp:cNvSpPr/>
      </dsp:nvSpPr>
      <dsp:spPr>
        <a:xfrm>
          <a:off x="139055" y="1668661"/>
          <a:ext cx="1798320" cy="111244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F92D2C-1675-9E45-9515-1DEB240A7B68}">
      <dsp:nvSpPr>
        <dsp:cNvPr id="0" name=""/>
        <dsp:cNvSpPr/>
      </dsp:nvSpPr>
      <dsp:spPr>
        <a:xfrm>
          <a:off x="0" y="3059212"/>
          <a:ext cx="8991600" cy="1390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smtClean="0"/>
            <a:t>RCI</a:t>
          </a:r>
          <a:r>
            <a:rPr lang="en-US" sz="2100" b="1" kern="1200" baseline="-25000" smtClean="0"/>
            <a:t>LO</a:t>
          </a:r>
          <a:r>
            <a:rPr lang="en-US" sz="2100" kern="1200" smtClean="0"/>
            <a:t> is measure of the absence of under-temperatures</a:t>
          </a:r>
          <a:endParaRPr lang="en-US" sz="21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100% means that no temperature is below minimum recommended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Less than 100% means the greater the probability (risk) that equipment experiences temperatures below the minimum allowable (over-cooling)</a:t>
          </a:r>
          <a:endParaRPr lang="en-US" sz="1600" kern="1200" dirty="0"/>
        </a:p>
      </dsp:txBody>
      <dsp:txXfrm>
        <a:off x="1937375" y="3059212"/>
        <a:ext cx="7054224" cy="1390550"/>
      </dsp:txXfrm>
    </dsp:sp>
    <dsp:sp modelId="{18FBAE1D-BD80-C24E-8F21-218056051896}">
      <dsp:nvSpPr>
        <dsp:cNvPr id="0" name=""/>
        <dsp:cNvSpPr/>
      </dsp:nvSpPr>
      <dsp:spPr>
        <a:xfrm>
          <a:off x="139055" y="3198267"/>
          <a:ext cx="1798320" cy="111244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187EB-DA6E-CC45-8942-5A9400A00C19}">
      <dsp:nvSpPr>
        <dsp:cNvPr id="0" name=""/>
        <dsp:cNvSpPr/>
      </dsp:nvSpPr>
      <dsp:spPr>
        <a:xfrm>
          <a:off x="0" y="0"/>
          <a:ext cx="8991600" cy="1027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RTI is a measure of </a:t>
          </a:r>
          <a:r>
            <a:rPr lang="en-US" sz="1800" u="sng" kern="1200" dirty="0" smtClean="0"/>
            <a:t>net by-pass </a:t>
          </a:r>
          <a:r>
            <a:rPr lang="en-US" sz="1800" kern="1200" dirty="0" smtClean="0"/>
            <a:t>or </a:t>
          </a:r>
          <a:r>
            <a:rPr lang="en-US" sz="1800" u="sng" kern="1200" dirty="0" smtClean="0"/>
            <a:t>net recirculation </a:t>
          </a:r>
          <a:r>
            <a:rPr lang="en-US" sz="1800" kern="1200" dirty="0" smtClean="0"/>
            <a:t>air. It is the ratio of total equipment airflow to total air-handler airflow expressed as a percentage.</a:t>
          </a:r>
          <a:endParaRPr lang="en-US" sz="1800" kern="1200" dirty="0"/>
        </a:p>
      </dsp:txBody>
      <dsp:txXfrm>
        <a:off x="1901041" y="0"/>
        <a:ext cx="7090558" cy="1027211"/>
      </dsp:txXfrm>
    </dsp:sp>
    <dsp:sp modelId="{58E678D1-51D0-4148-BF49-FDA06EEA4CA0}">
      <dsp:nvSpPr>
        <dsp:cNvPr id="0" name=""/>
        <dsp:cNvSpPr/>
      </dsp:nvSpPr>
      <dsp:spPr>
        <a:xfrm>
          <a:off x="102721" y="102721"/>
          <a:ext cx="1798320" cy="82176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49CB49-6607-6846-A6F9-3BA2D84D36B0}">
      <dsp:nvSpPr>
        <dsp:cNvPr id="0" name=""/>
        <dsp:cNvSpPr/>
      </dsp:nvSpPr>
      <dsp:spPr>
        <a:xfrm>
          <a:off x="0" y="1129932"/>
          <a:ext cx="8991600" cy="1027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100% means balanced airflow</a:t>
          </a:r>
          <a:endParaRPr lang="en-US" sz="1800" kern="1200" dirty="0"/>
        </a:p>
      </dsp:txBody>
      <dsp:txXfrm>
        <a:off x="1901041" y="1129932"/>
        <a:ext cx="7090558" cy="1027211"/>
      </dsp:txXfrm>
    </dsp:sp>
    <dsp:sp modelId="{2789A6EF-ABD5-C14C-B620-4D651511564C}">
      <dsp:nvSpPr>
        <dsp:cNvPr id="0" name=""/>
        <dsp:cNvSpPr/>
      </dsp:nvSpPr>
      <dsp:spPr>
        <a:xfrm>
          <a:off x="102721" y="1232654"/>
          <a:ext cx="1798320" cy="82176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4A9F83-4A50-DB4B-B02F-E6A9C8918A8B}">
      <dsp:nvSpPr>
        <dsp:cNvPr id="0" name=""/>
        <dsp:cNvSpPr/>
      </dsp:nvSpPr>
      <dsp:spPr>
        <a:xfrm>
          <a:off x="0" y="2259865"/>
          <a:ext cx="8991600" cy="1027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&lt;100% indicates net airflow by-pass</a:t>
          </a:r>
          <a:endParaRPr lang="en-US" sz="18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Cold supply air returns directly to CRACs without cooling the IT equipment:  Elevated fan power, reduced chiller efficiency</a:t>
          </a:r>
          <a:endParaRPr lang="en-US" sz="1400" kern="1200" dirty="0"/>
        </a:p>
      </dsp:txBody>
      <dsp:txXfrm>
        <a:off x="1901041" y="2259865"/>
        <a:ext cx="7090558" cy="1027211"/>
      </dsp:txXfrm>
    </dsp:sp>
    <dsp:sp modelId="{2F349C45-C288-D349-9A11-3695F0BC8405}">
      <dsp:nvSpPr>
        <dsp:cNvPr id="0" name=""/>
        <dsp:cNvSpPr/>
      </dsp:nvSpPr>
      <dsp:spPr>
        <a:xfrm>
          <a:off x="102721" y="2362586"/>
          <a:ext cx="1798320" cy="82176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6752C4-7B12-E64D-A5B3-2659DA1F7EC2}">
      <dsp:nvSpPr>
        <dsp:cNvPr id="0" name=""/>
        <dsp:cNvSpPr/>
      </dsp:nvSpPr>
      <dsp:spPr>
        <a:xfrm>
          <a:off x="0" y="3389798"/>
          <a:ext cx="8991600" cy="1027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&gt;100% indicates net airflow re-circulation</a:t>
          </a:r>
          <a:endParaRPr lang="en-US" sz="18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Hot IT equipment exhaust is drawn back into intakes: Hotspots and reliability concerns.</a:t>
          </a:r>
          <a:endParaRPr lang="en-US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Often results in low RCI</a:t>
          </a:r>
          <a:r>
            <a:rPr lang="en-US" sz="1400" kern="1200" baseline="-25000" dirty="0" smtClean="0"/>
            <a:t>HI</a:t>
          </a:r>
          <a:endParaRPr lang="en-US" sz="1400" kern="1200" dirty="0"/>
        </a:p>
      </dsp:txBody>
      <dsp:txXfrm>
        <a:off x="1901041" y="3389798"/>
        <a:ext cx="7090558" cy="1027211"/>
      </dsp:txXfrm>
    </dsp:sp>
    <dsp:sp modelId="{97B1594A-B0A9-8546-B397-66F8E4B4D678}">
      <dsp:nvSpPr>
        <dsp:cNvPr id="0" name=""/>
        <dsp:cNvSpPr/>
      </dsp:nvSpPr>
      <dsp:spPr>
        <a:xfrm>
          <a:off x="102721" y="3492519"/>
          <a:ext cx="1798320" cy="82176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7D27E-BD17-3D4F-8785-DDF88596F7BA}">
      <dsp:nvSpPr>
        <dsp:cNvPr id="0" name=""/>
        <dsp:cNvSpPr/>
      </dsp:nvSpPr>
      <dsp:spPr>
        <a:xfrm>
          <a:off x="0" y="77340"/>
          <a:ext cx="8991600" cy="1081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RF Code’s Asset Manager software computes the following RCI &amp; RTI Metrics:</a:t>
          </a:r>
          <a:endParaRPr lang="en-US" sz="2800" kern="1200" dirty="0"/>
        </a:p>
      </dsp:txBody>
      <dsp:txXfrm>
        <a:off x="52774" y="130114"/>
        <a:ext cx="8886052" cy="975532"/>
      </dsp:txXfrm>
    </dsp:sp>
    <dsp:sp modelId="{65809936-3D8C-8147-83D6-F4C91F210364}">
      <dsp:nvSpPr>
        <dsp:cNvPr id="0" name=""/>
        <dsp:cNvSpPr/>
      </dsp:nvSpPr>
      <dsp:spPr>
        <a:xfrm>
          <a:off x="0" y="1158420"/>
          <a:ext cx="8991600" cy="144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483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smtClean="0"/>
            <a:t>RCI</a:t>
          </a:r>
          <a:r>
            <a:rPr lang="en-US" sz="2200" kern="1200" baseline="-25000" smtClean="0"/>
            <a:t>HI</a:t>
          </a:r>
          <a:r>
            <a:rPr lang="en-US" sz="2200" kern="1200" smtClean="0"/>
            <a:t> &amp; RCI</a:t>
          </a:r>
          <a:r>
            <a:rPr lang="en-US" sz="2200" kern="1200" baseline="-25000" smtClean="0"/>
            <a:t>LO</a:t>
          </a:r>
          <a:r>
            <a:rPr lang="en-US" sz="2200" kern="1200" smtClean="0"/>
            <a:t> for each individual rack</a:t>
          </a:r>
          <a:endParaRPr lang="en-US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smtClean="0"/>
            <a:t>RCI</a:t>
          </a:r>
          <a:r>
            <a:rPr lang="en-US" sz="2200" kern="1200" baseline="-25000" smtClean="0"/>
            <a:t>HI</a:t>
          </a:r>
          <a:r>
            <a:rPr lang="en-US" sz="2200" kern="1200" smtClean="0"/>
            <a:t> &amp; RCI</a:t>
          </a:r>
          <a:r>
            <a:rPr lang="en-US" sz="2200" kern="1200" baseline="-25000" smtClean="0"/>
            <a:t>LO</a:t>
          </a:r>
          <a:r>
            <a:rPr lang="en-US" sz="2200" kern="1200" smtClean="0"/>
            <a:t> for each row</a:t>
          </a:r>
          <a:endParaRPr lang="en-US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smtClean="0"/>
            <a:t>RCI</a:t>
          </a:r>
          <a:r>
            <a:rPr lang="en-US" sz="2200" kern="1200" baseline="-25000" smtClean="0"/>
            <a:t>HI</a:t>
          </a:r>
          <a:r>
            <a:rPr lang="en-US" sz="2200" kern="1200" smtClean="0"/>
            <a:t> &amp; RCI</a:t>
          </a:r>
          <a:r>
            <a:rPr lang="en-US" sz="2200" kern="1200" baseline="-25000" smtClean="0"/>
            <a:t>LO</a:t>
          </a:r>
          <a:r>
            <a:rPr lang="en-US" sz="2200" kern="1200" smtClean="0"/>
            <a:t> for the entire data center</a:t>
          </a:r>
          <a:endParaRPr lang="en-US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smtClean="0"/>
            <a:t>RTI for the entire data center</a:t>
          </a:r>
          <a:endParaRPr lang="en-US" sz="2200" kern="1200"/>
        </a:p>
      </dsp:txBody>
      <dsp:txXfrm>
        <a:off x="0" y="1158420"/>
        <a:ext cx="8991600" cy="1449000"/>
      </dsp:txXfrm>
    </dsp:sp>
    <dsp:sp modelId="{D598AB68-131A-884C-86A6-1EF6A4215FDA}">
      <dsp:nvSpPr>
        <dsp:cNvPr id="0" name=""/>
        <dsp:cNvSpPr/>
      </dsp:nvSpPr>
      <dsp:spPr>
        <a:xfrm>
          <a:off x="0" y="2607420"/>
          <a:ext cx="8991600" cy="1081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The data from these computed metrics can be utilized in multiple ways:</a:t>
          </a:r>
          <a:endParaRPr lang="en-US" sz="2800" kern="1200"/>
        </a:p>
      </dsp:txBody>
      <dsp:txXfrm>
        <a:off x="52774" y="2660194"/>
        <a:ext cx="8886052" cy="975532"/>
      </dsp:txXfrm>
    </dsp:sp>
    <dsp:sp modelId="{480CCC8F-ABDC-DC4B-BB8D-33D09B42DE3F}">
      <dsp:nvSpPr>
        <dsp:cNvPr id="0" name=""/>
        <dsp:cNvSpPr/>
      </dsp:nvSpPr>
      <dsp:spPr>
        <a:xfrm>
          <a:off x="0" y="3688500"/>
          <a:ext cx="8991600" cy="1796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483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smtClean="0"/>
            <a:t>Real-time views (tables &amp; dashboards)</a:t>
          </a:r>
          <a:endParaRPr lang="en-US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smtClean="0"/>
            <a:t>Trending &amp; reporting</a:t>
          </a:r>
          <a:endParaRPr lang="en-US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smtClean="0"/>
            <a:t>Thresholding &amp; alerting</a:t>
          </a:r>
          <a:endParaRPr lang="en-US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smtClean="0"/>
            <a:t>Publish to BMS systems via OPC, Modbus/IP, &amp; Bacnet/IP</a:t>
          </a:r>
          <a:endParaRPr lang="en-US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smtClean="0"/>
            <a:t>Available via open API to 3</a:t>
          </a:r>
          <a:r>
            <a:rPr lang="en-US" sz="2200" kern="1200" baseline="30000" smtClean="0"/>
            <a:t>rd</a:t>
          </a:r>
          <a:r>
            <a:rPr lang="en-US" sz="2200" kern="1200" smtClean="0"/>
            <a:t> party software</a:t>
          </a:r>
          <a:endParaRPr lang="en-US" sz="2200" kern="1200"/>
        </a:p>
      </dsp:txBody>
      <dsp:txXfrm>
        <a:off x="0" y="3688500"/>
        <a:ext cx="8991600" cy="1796760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D0802-C934-1E4B-83CC-A15DF00E4B24}">
      <dsp:nvSpPr>
        <dsp:cNvPr id="0" name=""/>
        <dsp:cNvSpPr/>
      </dsp:nvSpPr>
      <dsp:spPr>
        <a:xfrm>
          <a:off x="0" y="0"/>
          <a:ext cx="8991600" cy="6071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Basic:</a:t>
          </a:r>
          <a:endParaRPr lang="en-US" sz="2400" kern="1200"/>
        </a:p>
      </dsp:txBody>
      <dsp:txXfrm>
        <a:off x="29641" y="29641"/>
        <a:ext cx="8932318" cy="547913"/>
      </dsp:txXfrm>
    </dsp:sp>
    <dsp:sp modelId="{276876FF-6C89-6742-B0E8-B537A9C1E96D}">
      <dsp:nvSpPr>
        <dsp:cNvPr id="0" name=""/>
        <dsp:cNvSpPr/>
      </dsp:nvSpPr>
      <dsp:spPr>
        <a:xfrm>
          <a:off x="0" y="629277"/>
          <a:ext cx="89916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483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Proactive thermal thermal monitoring at row or rack level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Alerting, reporting, graphing and dashboards via Asset Manager</a:t>
          </a:r>
          <a:endParaRPr lang="en-US" sz="1800" kern="1200" dirty="0"/>
        </a:p>
      </dsp:txBody>
      <dsp:txXfrm>
        <a:off x="0" y="629277"/>
        <a:ext cx="8991600" cy="1076400"/>
      </dsp:txXfrm>
    </dsp:sp>
    <dsp:sp modelId="{F08E8CAF-18F8-D34D-B9C3-851A9AB5BB01}">
      <dsp:nvSpPr>
        <dsp:cNvPr id="0" name=""/>
        <dsp:cNvSpPr/>
      </dsp:nvSpPr>
      <dsp:spPr>
        <a:xfrm>
          <a:off x="0" y="1633837"/>
          <a:ext cx="8991600" cy="6236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Advanced:</a:t>
          </a:r>
          <a:endParaRPr lang="en-US" sz="2400" kern="1200"/>
        </a:p>
      </dsp:txBody>
      <dsp:txXfrm>
        <a:off x="30443" y="1664280"/>
        <a:ext cx="8930714" cy="562748"/>
      </dsp:txXfrm>
    </dsp:sp>
    <dsp:sp modelId="{1ED1C542-1C1D-0741-96A1-33576F9EF545}">
      <dsp:nvSpPr>
        <dsp:cNvPr id="0" name=""/>
        <dsp:cNvSpPr/>
      </dsp:nvSpPr>
      <dsp:spPr>
        <a:xfrm>
          <a:off x="0" y="2257471"/>
          <a:ext cx="89916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483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Comply with ASHRAE thermal guidelines to reduce data center cooling expense and heat related equipment failure risk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smtClean="0"/>
            <a:t>Leverage RCI (Rack Cooling Index) metrics to optimize data center cooling</a:t>
          </a:r>
          <a:endParaRPr lang="en-US" sz="1800" kern="1200"/>
        </a:p>
      </dsp:txBody>
      <dsp:txXfrm>
        <a:off x="0" y="2257471"/>
        <a:ext cx="8991600" cy="1076400"/>
      </dsp:txXfrm>
    </dsp:sp>
    <dsp:sp modelId="{C8B97F14-DDBC-0742-9029-05889E32A771}">
      <dsp:nvSpPr>
        <dsp:cNvPr id="0" name=""/>
        <dsp:cNvSpPr/>
      </dsp:nvSpPr>
      <dsp:spPr>
        <a:xfrm>
          <a:off x="0" y="3502596"/>
          <a:ext cx="8991600" cy="6209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Optimal:</a:t>
          </a:r>
          <a:endParaRPr lang="en-US" sz="2400" kern="1200"/>
        </a:p>
      </dsp:txBody>
      <dsp:txXfrm>
        <a:off x="30314" y="3532910"/>
        <a:ext cx="8930972" cy="560365"/>
      </dsp:txXfrm>
    </dsp:sp>
    <dsp:sp modelId="{F9E93A4D-DC1D-B54B-95A9-5D9854D6266B}">
      <dsp:nvSpPr>
        <dsp:cNvPr id="0" name=""/>
        <dsp:cNvSpPr/>
      </dsp:nvSpPr>
      <dsp:spPr>
        <a:xfrm>
          <a:off x="0" y="4114120"/>
          <a:ext cx="8991600" cy="1110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483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All of the “Advanced” items above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Desire for more operational efficiencies and fine grained monitoring to further reduce data center cooling expense (intake and exhaust)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smtClean="0"/>
            <a:t>Leverage RTI (Return Temperature Index) metric for more data center optimization</a:t>
          </a:r>
          <a:endParaRPr lang="en-US" sz="1800" kern="1200"/>
        </a:p>
      </dsp:txBody>
      <dsp:txXfrm>
        <a:off x="0" y="4114120"/>
        <a:ext cx="8991600" cy="1110037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07846-06DC-4487-9002-31CFAA63AF8C}">
      <dsp:nvSpPr>
        <dsp:cNvPr id="0" name=""/>
        <dsp:cNvSpPr/>
      </dsp:nvSpPr>
      <dsp:spPr>
        <a:xfrm>
          <a:off x="0" y="366114"/>
          <a:ext cx="6096000" cy="7287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M220 Mobile Reader:</a:t>
          </a:r>
          <a:endParaRPr lang="en-US" sz="2400" b="1" kern="1200" dirty="0"/>
        </a:p>
      </dsp:txBody>
      <dsp:txXfrm>
        <a:off x="35575" y="401689"/>
        <a:ext cx="6024850" cy="657603"/>
      </dsp:txXfrm>
    </dsp:sp>
    <dsp:sp modelId="{59387068-E5E5-40A7-BD79-A71AB1FD8F8A}">
      <dsp:nvSpPr>
        <dsp:cNvPr id="0" name=""/>
        <dsp:cNvSpPr/>
      </dsp:nvSpPr>
      <dsp:spPr>
        <a:xfrm>
          <a:off x="0" y="1094868"/>
          <a:ext cx="6096000" cy="2051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Collects all tag radio frequency transmissions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Mobile applications &amp; scenarios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Integrated rules engine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Bluetooth connectivity to handheld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Battery powered (~ 8 hours run time)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Open API’s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000" kern="1200" dirty="0"/>
        </a:p>
      </dsp:txBody>
      <dsp:txXfrm>
        <a:off x="0" y="1094868"/>
        <a:ext cx="6096000" cy="2051887"/>
      </dsp:txXfrm>
    </dsp:sp>
    <dsp:sp modelId="{7B6249DE-91B2-4476-B033-228D8CA34F57}">
      <dsp:nvSpPr>
        <dsp:cNvPr id="0" name=""/>
        <dsp:cNvSpPr/>
      </dsp:nvSpPr>
      <dsp:spPr>
        <a:xfrm>
          <a:off x="0" y="3174940"/>
          <a:ext cx="6096000" cy="7131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Capacity &amp; Coverage:</a:t>
          </a:r>
          <a:endParaRPr lang="en-US" sz="2400" b="1" kern="1200" dirty="0"/>
        </a:p>
      </dsp:txBody>
      <dsp:txXfrm>
        <a:off x="34813" y="3209753"/>
        <a:ext cx="6026374" cy="643528"/>
      </dsp:txXfrm>
    </dsp:sp>
    <dsp:sp modelId="{310364E1-6B8B-4A30-A9BE-6943DA874963}">
      <dsp:nvSpPr>
        <dsp:cNvPr id="0" name=""/>
        <dsp:cNvSpPr/>
      </dsp:nvSpPr>
      <dsp:spPr>
        <a:xfrm>
          <a:off x="0" y="4002713"/>
          <a:ext cx="6096000" cy="1412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Single reader can receive signals from up to 1400 tags simultaneously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Typically covers:</a:t>
          </a:r>
          <a:endParaRPr lang="en-US" sz="18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25 feet </a:t>
          </a:r>
          <a:r>
            <a:rPr lang="en-US" sz="1800" kern="1200" dirty="0" err="1" smtClean="0"/>
            <a:t>LoS</a:t>
          </a:r>
          <a:r>
            <a:rPr lang="en-US" sz="1800" kern="1200" dirty="0" smtClean="0"/>
            <a:t> or 2,000 square feet in the data center</a:t>
          </a:r>
          <a:endParaRPr lang="en-US" sz="18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75 feet </a:t>
          </a:r>
          <a:r>
            <a:rPr lang="en-US" sz="1800" kern="1200" dirty="0" err="1" smtClean="0"/>
            <a:t>LoS</a:t>
          </a:r>
          <a:r>
            <a:rPr lang="en-US" sz="1800" kern="1200" dirty="0" smtClean="0"/>
            <a:t> or 17,000 square feet in open space</a:t>
          </a:r>
          <a:endParaRPr lang="en-US" sz="1800" kern="1200" dirty="0"/>
        </a:p>
      </dsp:txBody>
      <dsp:txXfrm>
        <a:off x="0" y="4002713"/>
        <a:ext cx="6096000" cy="14127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C6EE6F-0AA6-4F1B-968D-571966941354}">
      <dsp:nvSpPr>
        <dsp:cNvPr id="0" name=""/>
        <dsp:cNvSpPr/>
      </dsp:nvSpPr>
      <dsp:spPr>
        <a:xfrm>
          <a:off x="0" y="0"/>
          <a:ext cx="5303520" cy="12887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Full Asset Life Cycle Management:</a:t>
          </a:r>
          <a:endParaRPr lang="en-US" sz="1300" b="1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Tag to asset association</a:t>
          </a:r>
          <a:endParaRPr lang="en-US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Quick access dashboard views</a:t>
          </a:r>
          <a:endParaRPr lang="en-US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Asset searching, reporting, and graphing</a:t>
          </a:r>
          <a:endParaRPr lang="en-US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Asset </a:t>
          </a:r>
          <a:r>
            <a:rPr lang="en-US" sz="1000" kern="1200" dirty="0" err="1" smtClean="0"/>
            <a:t>thresholding</a:t>
          </a:r>
          <a:r>
            <a:rPr lang="en-US" sz="1000" kern="1200" dirty="0" smtClean="0"/>
            <a:t> and alerting</a:t>
          </a:r>
          <a:endParaRPr lang="en-US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Customizable asset database &amp; schema</a:t>
          </a:r>
          <a:endParaRPr lang="en-US" sz="1000" kern="1200" dirty="0"/>
        </a:p>
      </dsp:txBody>
      <dsp:txXfrm>
        <a:off x="1189575" y="0"/>
        <a:ext cx="4113944" cy="1288719"/>
      </dsp:txXfrm>
    </dsp:sp>
    <dsp:sp modelId="{0C264F27-05D8-4696-AB2B-FD45EBD6082B}">
      <dsp:nvSpPr>
        <dsp:cNvPr id="0" name=""/>
        <dsp:cNvSpPr/>
      </dsp:nvSpPr>
      <dsp:spPr>
        <a:xfrm>
          <a:off x="128871" y="128871"/>
          <a:ext cx="1060704" cy="103097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C15B9B-F924-DC45-B1DE-57D64953A00D}">
      <dsp:nvSpPr>
        <dsp:cNvPr id="0" name=""/>
        <dsp:cNvSpPr/>
      </dsp:nvSpPr>
      <dsp:spPr>
        <a:xfrm>
          <a:off x="0" y="1417591"/>
          <a:ext cx="5303520" cy="12887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Enterprise-class Monitoring:</a:t>
          </a:r>
          <a:endParaRPr lang="en-US" sz="13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Integration with all RF Code wire-free sensor tags</a:t>
          </a:r>
          <a:endParaRPr lang="en-US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Ideal for both small and enterprise, multi-site applications</a:t>
          </a:r>
          <a:endParaRPr lang="en-US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Fully support for RCI  &amp; RTI metrics</a:t>
          </a:r>
          <a:endParaRPr lang="en-US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Integration modules available (IBM, Modbus, </a:t>
          </a:r>
          <a:r>
            <a:rPr lang="en-US" sz="1000" kern="1200" dirty="0" err="1" smtClean="0"/>
            <a:t>Bacnet</a:t>
          </a:r>
          <a:r>
            <a:rPr lang="en-US" sz="1000" kern="1200" dirty="0" smtClean="0"/>
            <a:t>, etc..)</a:t>
          </a:r>
          <a:endParaRPr lang="en-US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Open API available for easy integration</a:t>
          </a:r>
          <a:endParaRPr lang="en-US" sz="1000" kern="1200" dirty="0"/>
        </a:p>
      </dsp:txBody>
      <dsp:txXfrm>
        <a:off x="1189575" y="1417591"/>
        <a:ext cx="4113944" cy="1288719"/>
      </dsp:txXfrm>
    </dsp:sp>
    <dsp:sp modelId="{F947681B-A230-9E43-8824-85FF4EBF276D}">
      <dsp:nvSpPr>
        <dsp:cNvPr id="0" name=""/>
        <dsp:cNvSpPr/>
      </dsp:nvSpPr>
      <dsp:spPr>
        <a:xfrm>
          <a:off x="128871" y="1546463"/>
          <a:ext cx="1060704" cy="103097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35ED91-6610-CE4D-B1DD-06774F8FB633}">
      <dsp:nvSpPr>
        <dsp:cNvPr id="0" name=""/>
        <dsp:cNvSpPr/>
      </dsp:nvSpPr>
      <dsp:spPr>
        <a:xfrm>
          <a:off x="0" y="2835183"/>
          <a:ext cx="5303520" cy="12887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Table Views, Map Views, Reporting &amp; Graphing:</a:t>
          </a:r>
          <a:endParaRPr lang="en-US" sz="1300" b="1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Flexible Dashboards</a:t>
          </a:r>
          <a:endParaRPr lang="en-US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Live table views</a:t>
          </a:r>
          <a:endParaRPr lang="en-US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Interactive map views</a:t>
          </a:r>
          <a:endParaRPr lang="en-US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i="0" kern="1200" dirty="0" smtClean="0"/>
            <a:t>Scheduled &amp; Interactive reporting &amp; graphing</a:t>
          </a:r>
          <a:endParaRPr lang="en-US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i="0" kern="1200" dirty="0" smtClean="0"/>
            <a:t>Easily export all data in multiple formats</a:t>
          </a:r>
          <a:endParaRPr lang="en-US" sz="1000" kern="1200" dirty="0"/>
        </a:p>
      </dsp:txBody>
      <dsp:txXfrm>
        <a:off x="1189575" y="2835183"/>
        <a:ext cx="4113944" cy="1288719"/>
      </dsp:txXfrm>
    </dsp:sp>
    <dsp:sp modelId="{5A9D95AD-3CBA-EC4E-B9CC-C3B9B62E2AC5}">
      <dsp:nvSpPr>
        <dsp:cNvPr id="0" name=""/>
        <dsp:cNvSpPr/>
      </dsp:nvSpPr>
      <dsp:spPr>
        <a:xfrm>
          <a:off x="128871" y="2964054"/>
          <a:ext cx="1060704" cy="103097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875B52-6BAC-3640-869E-5252B4E8D26E}">
      <dsp:nvSpPr>
        <dsp:cNvPr id="0" name=""/>
        <dsp:cNvSpPr/>
      </dsp:nvSpPr>
      <dsp:spPr>
        <a:xfrm>
          <a:off x="0" y="4252774"/>
          <a:ext cx="5303520" cy="12887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1" kern="1200" dirty="0" smtClean="0"/>
            <a:t>Advanced Thresholds &amp; Alerting:</a:t>
          </a:r>
          <a:endParaRPr lang="en-US" sz="1300" b="1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i="0" kern="1200" dirty="0" smtClean="0"/>
            <a:t>Policy based thresholding &amp; thresholding for time</a:t>
          </a:r>
          <a:endParaRPr lang="en-US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i="0" kern="1200" dirty="0" smtClean="0"/>
            <a:t>Centrally configured thresholds simply administration</a:t>
          </a:r>
          <a:endParaRPr lang="en-US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i="0" kern="1200" dirty="0" smtClean="0"/>
            <a:t>Five levels of alert severity</a:t>
          </a:r>
          <a:endParaRPr lang="en-US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i="0" kern="1200" dirty="0" smtClean="0"/>
            <a:t>Alert actions include email, SNMP traps, HTTP post, etc..</a:t>
          </a:r>
          <a:endParaRPr lang="en-US" sz="1000" kern="1200" dirty="0"/>
        </a:p>
      </dsp:txBody>
      <dsp:txXfrm>
        <a:off x="1189575" y="4252774"/>
        <a:ext cx="4113944" cy="1288719"/>
      </dsp:txXfrm>
    </dsp:sp>
    <dsp:sp modelId="{751D9DE2-83D0-A843-8C19-14851443AE23}">
      <dsp:nvSpPr>
        <dsp:cNvPr id="0" name=""/>
        <dsp:cNvSpPr/>
      </dsp:nvSpPr>
      <dsp:spPr>
        <a:xfrm>
          <a:off x="128871" y="4381646"/>
          <a:ext cx="1060704" cy="103097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C6EE6F-0AA6-4F1B-968D-571966941354}">
      <dsp:nvSpPr>
        <dsp:cNvPr id="0" name=""/>
        <dsp:cNvSpPr/>
      </dsp:nvSpPr>
      <dsp:spPr>
        <a:xfrm>
          <a:off x="0" y="0"/>
          <a:ext cx="5160228" cy="15660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Mobile Access Anywhere</a:t>
          </a:r>
          <a:endParaRPr lang="en-US" sz="18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Easily access Asset Manager from mobile devices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Support for Apple iOS tablets and smartphones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Support for Android based tablets and smartphones</a:t>
          </a:r>
          <a:endParaRPr lang="en-US" sz="1400" kern="1200" dirty="0"/>
        </a:p>
      </dsp:txBody>
      <dsp:txXfrm>
        <a:off x="1188650" y="0"/>
        <a:ext cx="3971577" cy="1566044"/>
      </dsp:txXfrm>
    </dsp:sp>
    <dsp:sp modelId="{0C264F27-05D8-4696-AB2B-FD45EBD6082B}">
      <dsp:nvSpPr>
        <dsp:cNvPr id="0" name=""/>
        <dsp:cNvSpPr/>
      </dsp:nvSpPr>
      <dsp:spPr>
        <a:xfrm>
          <a:off x="156604" y="364700"/>
          <a:ext cx="1032045" cy="8366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D923D8-D1A8-B74D-A7DE-19080E497F08}">
      <dsp:nvSpPr>
        <dsp:cNvPr id="0" name=""/>
        <dsp:cNvSpPr/>
      </dsp:nvSpPr>
      <dsp:spPr>
        <a:xfrm>
          <a:off x="0" y="1722649"/>
          <a:ext cx="5160228" cy="15660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Search, Browse, Add, Edit, Delete</a:t>
          </a:r>
          <a:endParaRPr lang="en-US" sz="18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Quickly find assets and sensors global search, browse by type, and browse by location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Add, edit, and delete assets and sensors from any location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View real-time and historical sensor data</a:t>
          </a:r>
          <a:endParaRPr lang="en-US" sz="1400" kern="1200" dirty="0"/>
        </a:p>
      </dsp:txBody>
      <dsp:txXfrm>
        <a:off x="1188650" y="1722649"/>
        <a:ext cx="3971577" cy="1566044"/>
      </dsp:txXfrm>
    </dsp:sp>
    <dsp:sp modelId="{A729CD57-6045-224D-8C32-E81152C2BC6C}">
      <dsp:nvSpPr>
        <dsp:cNvPr id="0" name=""/>
        <dsp:cNvSpPr/>
      </dsp:nvSpPr>
      <dsp:spPr>
        <a:xfrm>
          <a:off x="156604" y="2133598"/>
          <a:ext cx="1032045" cy="74414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C15B9B-F924-DC45-B1DE-57D64953A00D}">
      <dsp:nvSpPr>
        <dsp:cNvPr id="0" name=""/>
        <dsp:cNvSpPr/>
      </dsp:nvSpPr>
      <dsp:spPr>
        <a:xfrm>
          <a:off x="0" y="3445298"/>
          <a:ext cx="5160228" cy="15660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Alerts</a:t>
          </a:r>
          <a:endParaRPr lang="en-US" sz="18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Access Asset Manager alert details easily and quickly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Browse alerts by type and date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Links from alerts to offending asset or sensor</a:t>
          </a:r>
          <a:endParaRPr lang="en-US" sz="1400" kern="1200" dirty="0"/>
        </a:p>
      </dsp:txBody>
      <dsp:txXfrm>
        <a:off x="1188650" y="3445298"/>
        <a:ext cx="3971577" cy="1566044"/>
      </dsp:txXfrm>
    </dsp:sp>
    <dsp:sp modelId="{F947681B-A230-9E43-8824-85FF4EBF276D}">
      <dsp:nvSpPr>
        <dsp:cNvPr id="0" name=""/>
        <dsp:cNvSpPr/>
      </dsp:nvSpPr>
      <dsp:spPr>
        <a:xfrm>
          <a:off x="156604" y="3792145"/>
          <a:ext cx="1032045" cy="8723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E490E-A51E-419B-9ECD-12352931ABD6}">
      <dsp:nvSpPr>
        <dsp:cNvPr id="0" name=""/>
        <dsp:cNvSpPr/>
      </dsp:nvSpPr>
      <dsp:spPr>
        <a:xfrm>
          <a:off x="0" y="0"/>
          <a:ext cx="5097463" cy="1381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Middleware Location Engine:</a:t>
          </a:r>
          <a:endParaRPr lang="en-US" sz="1600" b="1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Works with readers to determine precise location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Configurable location rules engine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Simple web based configuration</a:t>
          </a:r>
          <a:endParaRPr lang="en-US" sz="1200" kern="1200" dirty="0"/>
        </a:p>
      </dsp:txBody>
      <dsp:txXfrm>
        <a:off x="1157605" y="0"/>
        <a:ext cx="3939857" cy="1381125"/>
      </dsp:txXfrm>
    </dsp:sp>
    <dsp:sp modelId="{DCDFF5C4-D946-4376-B1DD-46EF9F2D7EA8}">
      <dsp:nvSpPr>
        <dsp:cNvPr id="0" name=""/>
        <dsp:cNvSpPr/>
      </dsp:nvSpPr>
      <dsp:spPr>
        <a:xfrm>
          <a:off x="138112" y="138112"/>
          <a:ext cx="1019492" cy="11049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22DFD2-7510-490C-867B-19B9DA18D9CA}">
      <dsp:nvSpPr>
        <dsp:cNvPr id="0" name=""/>
        <dsp:cNvSpPr/>
      </dsp:nvSpPr>
      <dsp:spPr>
        <a:xfrm>
          <a:off x="0" y="1519237"/>
          <a:ext cx="5097463" cy="1381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Data Reduction Capabilities:</a:t>
          </a:r>
          <a:endParaRPr lang="en-US" sz="1600" b="1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Reduces redundant data or unnecessary data flow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Subscription interface for attribute change notifications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Highly scalable</a:t>
          </a:r>
          <a:endParaRPr lang="en-US" sz="1200" kern="1200" dirty="0"/>
        </a:p>
      </dsp:txBody>
      <dsp:txXfrm>
        <a:off x="1157605" y="1519237"/>
        <a:ext cx="3939857" cy="1381125"/>
      </dsp:txXfrm>
    </dsp:sp>
    <dsp:sp modelId="{C9F22156-2B92-45DD-A42D-872038E0F7F7}">
      <dsp:nvSpPr>
        <dsp:cNvPr id="0" name=""/>
        <dsp:cNvSpPr/>
      </dsp:nvSpPr>
      <dsp:spPr>
        <a:xfrm>
          <a:off x="138112" y="1657349"/>
          <a:ext cx="1019492" cy="11049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973960-24BA-405E-A7F0-5115EDAFE0DF}">
      <dsp:nvSpPr>
        <dsp:cNvPr id="0" name=""/>
        <dsp:cNvSpPr/>
      </dsp:nvSpPr>
      <dsp:spPr>
        <a:xfrm>
          <a:off x="0" y="3038475"/>
          <a:ext cx="5097463" cy="1381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Integrate with other Applications:</a:t>
          </a:r>
          <a:endParaRPr lang="en-US" sz="1600" b="1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Open API (Telnet API  &amp; Web API)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Data available in multiple formats XML, JSON or CSV 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Integration modules for IBM, Microsoft, &amp; others</a:t>
          </a:r>
          <a:endParaRPr lang="en-US" sz="1200" kern="1200" dirty="0"/>
        </a:p>
      </dsp:txBody>
      <dsp:txXfrm>
        <a:off x="1157605" y="3038475"/>
        <a:ext cx="3939857" cy="1381125"/>
      </dsp:txXfrm>
    </dsp:sp>
    <dsp:sp modelId="{E2812CFC-0CA5-4411-8009-7DBF78B34A94}">
      <dsp:nvSpPr>
        <dsp:cNvPr id="0" name=""/>
        <dsp:cNvSpPr/>
      </dsp:nvSpPr>
      <dsp:spPr>
        <a:xfrm>
          <a:off x="138112" y="3176587"/>
          <a:ext cx="1019492" cy="11049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F4AF46-DA1D-5B46-A612-B3AE145BE8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63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ACF88C-DAEA-4684-A72C-1C845F29167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1354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AF03B-E4B9-4A23-9A1C-24632D2D3D9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84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9F1484-6A26-4EB4-B08B-1566147225DD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1109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 anchor="b"/>
          <a:lstStyle>
            <a:lvl1pPr defTabSz="9652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52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52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52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52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990000"/>
              </a:buClr>
            </a:pPr>
            <a:fld id="{4C376BE0-451E-4E44-A3F3-7A2F3A00297C}" type="slidenum">
              <a:rPr lang="en-US" sz="1200"/>
              <a:pPr algn="r" eaLnBrk="1" hangingPunct="1">
                <a:spcBef>
                  <a:spcPct val="20000"/>
                </a:spcBef>
                <a:buClr>
                  <a:srgbClr val="990000"/>
                </a:buClr>
              </a:pPr>
              <a:t>17</a:t>
            </a:fld>
            <a:endParaRPr 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5805" cy="41154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59583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9396" name="Slide Number Placeholder 3"/>
          <p:cNvSpPr txBox="1">
            <a:spLocks noGrp="1"/>
          </p:cNvSpPr>
          <p:nvPr/>
        </p:nvSpPr>
        <p:spPr bwMode="auto">
          <a:xfrm>
            <a:off x="3884414" y="8684381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1" rIns="91421" bIns="45711" anchor="b"/>
          <a:lstStyle/>
          <a:p>
            <a:pPr defTabSz="914485"/>
            <a:fld id="{4BB61CE5-A670-4BE6-9BDA-1A5432BC66DC}" type="slidenum">
              <a:rPr lang="en-US" sz="1100"/>
              <a:pPr defTabSz="914485"/>
              <a:t>18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31485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67509A-87D9-4C3C-B97D-16D9E1CDB529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93469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FE57BDC-7194-4431-8719-E36C6C644C94}" type="slidenum">
              <a:rPr lang="en-US" sz="1200">
                <a:ea typeface="ＭＳ Ｐゴシック" pitchFamily="34" charset="-128"/>
              </a:rPr>
              <a:pPr algn="r" eaLnBrk="1" hangingPunct="1"/>
              <a:t>20</a:t>
            </a:fld>
            <a:endParaRPr lang="en-US" sz="1200">
              <a:ea typeface="ＭＳ Ｐゴシック" pitchFamily="34" charset="-128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334030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C6D2CF3-F97C-40A2-9E2E-0DB3827B81DF}" type="slidenum">
              <a:rPr lang="en-US" sz="1200">
                <a:ea typeface="ＭＳ Ｐゴシック" pitchFamily="34" charset="-128"/>
              </a:rPr>
              <a:pPr algn="r" eaLnBrk="1" hangingPunct="1"/>
              <a:t>21</a:t>
            </a:fld>
            <a:endParaRPr lang="en-US" sz="1200">
              <a:ea typeface="ＭＳ Ｐゴシック" pitchFamily="34" charset="-128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24838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C18DC001-D286-43AC-95CD-E11EC9906C20}" type="slidenum">
              <a:rPr lang="en-US" sz="1200">
                <a:ea typeface="ＭＳ Ｐゴシック" pitchFamily="34" charset="-128"/>
              </a:rPr>
              <a:pPr algn="r" eaLnBrk="1" hangingPunct="1"/>
              <a:t>22</a:t>
            </a:fld>
            <a:endParaRPr lang="en-US" sz="1200">
              <a:ea typeface="ＭＳ Ｐゴシック" pitchFamily="34" charset="-128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383875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0E563A5-6542-4A62-BAC5-FB7DDC9BCAD7}" type="slidenum">
              <a:rPr lang="en-US" sz="1200">
                <a:ea typeface="ＭＳ Ｐゴシック" pitchFamily="34" charset="-128"/>
              </a:rPr>
              <a:pPr algn="r" eaLnBrk="1" hangingPunct="1"/>
              <a:t>23</a:t>
            </a:fld>
            <a:endParaRPr lang="en-US" sz="1200">
              <a:ea typeface="ＭＳ Ｐゴシック" pitchFamily="34" charset="-128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94462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C6A7C0A-2FF1-4398-8200-F6012B6A9C00}" type="slidenum">
              <a:rPr lang="en-US" sz="1200">
                <a:ea typeface="ＭＳ Ｐゴシック" pitchFamily="34" charset="-128"/>
              </a:rPr>
              <a:pPr algn="r" eaLnBrk="1" hangingPunct="1"/>
              <a:t>24</a:t>
            </a:fld>
            <a:endParaRPr lang="en-US" sz="1200">
              <a:ea typeface="ＭＳ Ｐゴシック" pitchFamily="34" charset="-128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90076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1793A5-208F-404F-BB1D-024A09206A03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264759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A833B9-E577-4499-AF39-087B2E89D7BC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53862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6ACE4-8F1B-44AB-A4B9-71C760C88FB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474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5D3E48-C48F-4600-A597-B74E95CBA0AC}" type="slidenum">
              <a:rPr lang="en-US" smtClean="0"/>
              <a:pPr>
                <a:defRPr/>
              </a:pPr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901178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007128-D10B-48DB-ACB6-B4BAB4B17D85}" type="slidenum">
              <a:rPr lang="en-US" smtClean="0"/>
              <a:pPr>
                <a:defRPr/>
              </a:pPr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146322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C6A7C0A-2FF1-4398-8200-F6012B6A9C00}" type="slidenum">
              <a:rPr lang="en-US" sz="1200">
                <a:ea typeface="ＭＳ Ｐゴシック" pitchFamily="34" charset="-128"/>
              </a:rPr>
              <a:pPr algn="r" eaLnBrk="1" hangingPunct="1"/>
              <a:t>30</a:t>
            </a:fld>
            <a:endParaRPr lang="en-US" sz="1200">
              <a:ea typeface="ＭＳ Ｐゴシック" pitchFamily="34" charset="-128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335463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A833B9-E577-4499-AF39-087B2E89D7BC}" type="slidenum">
              <a:rPr lang="en-US" smtClean="0"/>
              <a:pPr>
                <a:defRPr/>
              </a:pPr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210517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6ACE4-8F1B-44AB-A4B9-71C760C88FB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609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A833B9-E577-4499-AF39-087B2E89D7BC}" type="slidenum">
              <a:rPr lang="en-US" smtClean="0"/>
              <a:pPr>
                <a:defRPr/>
              </a:pPr>
              <a:t>33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387107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C6A7C0A-2FF1-4398-8200-F6012B6A9C00}" type="slidenum">
              <a:rPr lang="en-US" sz="1200">
                <a:ea typeface="ＭＳ Ｐゴシック" pitchFamily="34" charset="-128"/>
              </a:rPr>
              <a:pPr algn="r" eaLnBrk="1" hangingPunct="1"/>
              <a:t>34</a:t>
            </a:fld>
            <a:endParaRPr lang="en-US" sz="1200">
              <a:ea typeface="ＭＳ Ｐゴシック" pitchFamily="34" charset="-128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374595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1" name="Slide Number Placeholder 3"/>
          <p:cNvSpPr txBox="1">
            <a:spLocks noGrp="1"/>
          </p:cNvSpPr>
          <p:nvPr/>
        </p:nvSpPr>
        <p:spPr bwMode="auto">
          <a:xfrm>
            <a:off x="3884414" y="8685895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b"/>
          <a:lstStyle/>
          <a:p>
            <a:pPr algn="r" defTabSz="914403"/>
            <a:fld id="{BF1E446C-B091-419F-B3F4-45DCE550F94A}" type="slidenum">
              <a:rPr lang="en-US" sz="1200"/>
              <a:pPr algn="r" defTabSz="914403"/>
              <a:t>38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86789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864933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1" name="Slide Number Placeholder 3"/>
          <p:cNvSpPr txBox="1">
            <a:spLocks noGrp="1"/>
          </p:cNvSpPr>
          <p:nvPr/>
        </p:nvSpPr>
        <p:spPr bwMode="auto">
          <a:xfrm>
            <a:off x="3884414" y="8685895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b"/>
          <a:lstStyle/>
          <a:p>
            <a:pPr algn="r" defTabSz="914403"/>
            <a:fld id="{BF1E446C-B091-419F-B3F4-45DCE550F94A}" type="slidenum">
              <a:rPr lang="en-US" sz="1200"/>
              <a:pPr algn="r" defTabSz="914403"/>
              <a:t>40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100977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1F6549-1BB1-4975-B2DA-A6559DFFB886}" type="slidenum">
              <a:rPr lang="en-US" smtClean="0"/>
              <a:pPr/>
              <a:t>41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787290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0DFECD-2217-4BFE-A59A-B9C93FD8F0C5}" type="slidenum">
              <a:rPr lang="en-US" smtClean="0"/>
              <a:pPr>
                <a:defRPr/>
              </a:pPr>
              <a:t>42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694725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 anchor="b"/>
          <a:lstStyle>
            <a:lvl1pPr defTabSz="9652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52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52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52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52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990000"/>
              </a:buClr>
            </a:pPr>
            <a:fld id="{4F2726F3-1B46-489B-ABAA-374DC7AF94A3}" type="slidenum">
              <a:rPr lang="en-US" sz="1200"/>
              <a:pPr algn="r" eaLnBrk="1" hangingPunct="1">
                <a:spcBef>
                  <a:spcPct val="20000"/>
                </a:spcBef>
                <a:buClr>
                  <a:srgbClr val="990000"/>
                </a:buClr>
              </a:pPr>
              <a:t>43</a:t>
            </a:fld>
            <a:endParaRPr 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5805" cy="41154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30752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67509A-87D9-4C3C-B97D-16D9E1CDB529}" type="slidenum">
              <a:rPr lang="en-US" smtClean="0"/>
              <a:pPr>
                <a:defRPr/>
              </a:pPr>
              <a:t>44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329354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FC9F60-E1F4-439F-8863-98D8DBF73D9A}" type="slidenum">
              <a:rPr lang="en-US" smtClean="0"/>
              <a:pPr>
                <a:defRPr/>
              </a:pPr>
              <a:t>45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4756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406447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7435ABE-1037-45AF-94E6-F35B08B915EA}" type="slidenum">
              <a:rPr lang="en-US" sz="1200">
                <a:ea typeface="ＭＳ Ｐゴシック" pitchFamily="34" charset="-128"/>
              </a:rPr>
              <a:pPr algn="r" eaLnBrk="1" hangingPunct="1"/>
              <a:t>46</a:t>
            </a:fld>
            <a:endParaRPr lang="en-US" sz="1200">
              <a:ea typeface="ＭＳ Ｐゴシック" pitchFamily="34" charset="-128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887413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09538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DDF40-00FB-4E65-A054-9EFF50A8CA03}" type="slidenum">
              <a:rPr lang="en-US" smtClean="0"/>
              <a:pPr>
                <a:defRPr/>
              </a:pPr>
              <a:t>48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677400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4665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6492DD-23B0-4637-8F40-3FA3F36AA20D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080292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CAB807-BBA9-473B-A628-ED2089367EFF}" type="slidenum">
              <a:rPr lang="en-US" smtClean="0"/>
              <a:pPr>
                <a:defRPr/>
              </a:pPr>
              <a:t>50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657559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948633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80FEA7-E074-4971-BB88-8E07105A99B8}" type="slidenum">
              <a:rPr lang="en-US" smtClean="0"/>
              <a:pPr>
                <a:defRPr/>
              </a:pPr>
              <a:t>52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786776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47797D-7A02-4B7D-9E4B-D71585DDC80B}" type="slidenum">
              <a:rPr lang="en-US" smtClean="0"/>
              <a:pPr>
                <a:defRPr/>
              </a:pPr>
              <a:t>53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5354136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99FF83-69D6-4499-B149-0F4F7ED0B78F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3441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67475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FC9F60-E1F4-439F-8863-98D8DBF73D9A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4756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26939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FC9F60-E1F4-439F-8863-98D8DBF73D9A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4756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35040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E2B8A0-4EEE-47EC-A969-6A3BCBFEA289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33918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B5280A-77C8-4A92-BCDC-430BC90CE3ED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29673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C636C6-5AE9-4CE0-86E7-BD4A050C29CF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13961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990600" y="6096000"/>
            <a:ext cx="304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" dirty="0">
                <a:solidFill>
                  <a:schemeClr val="tx2"/>
                </a:solidFill>
                <a:latin typeface="Arial" pitchFamily="-112" charset="0"/>
                <a:ea typeface="+mn-ea"/>
                <a:cs typeface="+mn-cs"/>
              </a:rPr>
              <a:t>© Copyright </a:t>
            </a:r>
            <a:r>
              <a:rPr lang="en-US" sz="800" dirty="0" smtClean="0">
                <a:solidFill>
                  <a:schemeClr val="tx2"/>
                </a:solidFill>
                <a:latin typeface="Arial" pitchFamily="-112" charset="0"/>
                <a:ea typeface="+mn-ea"/>
                <a:cs typeface="+mn-cs"/>
              </a:rPr>
              <a:t>2014 </a:t>
            </a:r>
            <a:r>
              <a:rPr lang="en-US" sz="800" dirty="0">
                <a:solidFill>
                  <a:schemeClr val="tx2"/>
                </a:solidFill>
                <a:latin typeface="Arial" pitchFamily="-112" charset="0"/>
                <a:ea typeface="+mn-ea"/>
                <a:cs typeface="+mn-cs"/>
              </a:rPr>
              <a:t>RF Code Inc.  </a:t>
            </a:r>
            <a:endParaRPr lang="en-US" sz="800" dirty="0" smtClean="0">
              <a:solidFill>
                <a:schemeClr val="tx2"/>
              </a:solidFill>
              <a:latin typeface="Arial" pitchFamily="-112" charset="0"/>
              <a:ea typeface="+mn-ea"/>
              <a:cs typeface="+mn-cs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800" dirty="0" smtClean="0">
                <a:solidFill>
                  <a:schemeClr val="tx2"/>
                </a:solidFill>
                <a:latin typeface="Arial" pitchFamily="-112" charset="0"/>
                <a:ea typeface="+mn-ea"/>
                <a:cs typeface="+mn-cs"/>
              </a:rPr>
              <a:t>All </a:t>
            </a:r>
            <a:r>
              <a:rPr lang="en-US" sz="800" dirty="0">
                <a:solidFill>
                  <a:schemeClr val="tx2"/>
                </a:solidFill>
                <a:latin typeface="Arial" pitchFamily="-112" charset="0"/>
                <a:ea typeface="+mn-ea"/>
                <a:cs typeface="+mn-cs"/>
              </a:rPr>
              <a:t>Rights Reserved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057400"/>
            <a:ext cx="7239000" cy="919163"/>
          </a:xfrm>
        </p:spPr>
        <p:txBody>
          <a:bodyPr anchor="t"/>
          <a:lstStyle>
            <a:lvl1pPr algn="ctr"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200400"/>
            <a:ext cx="7239000" cy="874713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73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76600" y="6553200"/>
            <a:ext cx="2667000" cy="228600"/>
          </a:xfrm>
          <a:ln/>
        </p:spPr>
        <p:txBody>
          <a:bodyPr/>
          <a:lstStyle>
            <a:lvl1pPr>
              <a:defRPr/>
            </a:lvl1pPr>
          </a:lstStyle>
          <a:p>
            <a:fld id="{4395D9F6-A047-9144-BC50-77E2377B6885}" type="datetime1">
              <a:rPr lang="en-US"/>
              <a:pPr/>
              <a:t>1/23/2015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17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191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191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FCBA-CEB7-A848-8F31-053166B9AD77}" type="datetime1">
              <a:rPr lang="en-US"/>
              <a:pPr/>
              <a:t>1/23/2015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20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E1B22B-BE9E-A947-A104-CCC34BF9221F}" type="datetime1">
              <a:rPr lang="en-US"/>
              <a:pPr/>
              <a:t>1/23/2015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90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3008313" cy="762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8199"/>
            <a:ext cx="5111750" cy="49530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2025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7CAFA8-8AFA-EF4F-8829-23A3B5CC053B}" type="datetime1">
              <a:rPr lang="en-US"/>
              <a:pPr/>
              <a:t>1/23/2015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76200" y="152400"/>
            <a:ext cx="906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-112" charset="0"/>
                <a:ea typeface="ＭＳ Ｐゴシック" charset="-128"/>
                <a:cs typeface="ＭＳ Ｐゴシック" charset="-128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-112" charset="0"/>
                <a:ea typeface="ＭＳ Ｐゴシック" charset="-128"/>
                <a:cs typeface="ＭＳ Ｐゴシック" charset="-128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-112" charset="0"/>
                <a:ea typeface="ＭＳ Ｐゴシック" charset="-128"/>
                <a:cs typeface="ＭＳ Ｐゴシック" charset="-128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-112" charset="0"/>
                <a:ea typeface="ＭＳ Ｐゴシック" charset="-128"/>
                <a:cs typeface="ＭＳ Ｐゴシック" charset="-128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-112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-112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-112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-112" charset="0"/>
              </a:defRPr>
            </a:lvl9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28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8199"/>
            <a:ext cx="5486400" cy="3889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748A01-9A7C-3249-A4FE-9B49A908AA1D}" type="datetime1">
              <a:rPr lang="en-US"/>
              <a:pPr/>
              <a:t>1/23/2015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76200" y="152400"/>
            <a:ext cx="906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-112" charset="0"/>
                <a:ea typeface="ＭＳ Ｐゴシック" charset="-128"/>
                <a:cs typeface="ＭＳ Ｐゴシック" charset="-128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-112" charset="0"/>
                <a:ea typeface="ＭＳ Ｐゴシック" charset="-128"/>
                <a:cs typeface="ＭＳ Ｐゴシック" charset="-128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-112" charset="0"/>
                <a:ea typeface="ＭＳ Ｐゴシック" charset="-128"/>
                <a:cs typeface="ＭＳ Ｐゴシック" charset="-128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-112" charset="0"/>
                <a:ea typeface="ＭＳ Ｐゴシック" charset="-128"/>
                <a:cs typeface="ＭＳ Ｐゴシック" charset="-128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-112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-112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-112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-112" charset="0"/>
              </a:defRPr>
            </a:lvl9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53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833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906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534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76600" y="6553200"/>
            <a:ext cx="2667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fld id="{0D3DDDC0-FFAC-604D-864B-2F86975C0E03}" type="datetime1">
              <a:rPr lang="en-US"/>
              <a:pPr/>
              <a:t>1/23/2015</a:t>
            </a:fld>
            <a:endParaRPr lang="en-US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124200" y="6400800"/>
            <a:ext cx="3048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" dirty="0">
                <a:solidFill>
                  <a:schemeClr val="tx2"/>
                </a:solidFill>
                <a:latin typeface="Arial" pitchFamily="-112" charset="0"/>
                <a:ea typeface="+mn-ea"/>
                <a:cs typeface="+mn-cs"/>
              </a:rPr>
              <a:t>© Copyright </a:t>
            </a:r>
            <a:r>
              <a:rPr lang="en-US" sz="800" dirty="0" smtClean="0">
                <a:solidFill>
                  <a:schemeClr val="tx2"/>
                </a:solidFill>
                <a:latin typeface="Arial" pitchFamily="-112" charset="0"/>
                <a:ea typeface="+mn-ea"/>
                <a:cs typeface="+mn-cs"/>
              </a:rPr>
              <a:t>2014 </a:t>
            </a:r>
            <a:r>
              <a:rPr lang="en-US" sz="800" dirty="0">
                <a:solidFill>
                  <a:schemeClr val="tx2"/>
                </a:solidFill>
                <a:latin typeface="Arial" pitchFamily="-112" charset="0"/>
                <a:ea typeface="+mn-ea"/>
                <a:cs typeface="+mn-cs"/>
              </a:rPr>
              <a:t>RF Code Inc.  All Rights Reserved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76200" y="6629400"/>
            <a:ext cx="1828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0000"/>
                </a:solidFill>
              </a:rPr>
              <a:t>Slide </a:t>
            </a:r>
            <a:fld id="{0A385F41-F4AA-2044-A64B-D10B6E6D3C48}" type="slidenum">
              <a:rPr lang="en-US" sz="1200">
                <a:solidFill>
                  <a:srgbClr val="000000"/>
                </a:solidFill>
              </a:rPr>
              <a:pPr eaLnBrk="1" hangingPunct="1">
                <a:spcBef>
                  <a:spcPct val="50000"/>
                </a:spcBef>
              </a:pPr>
              <a:t>‹#›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33" r:id="rId2"/>
    <p:sldLayoutId id="2147483735" r:id="rId3"/>
    <p:sldLayoutId id="2147483737" r:id="rId4"/>
    <p:sldLayoutId id="2147483739" r:id="rId5"/>
    <p:sldLayoutId id="2147483740" r:id="rId6"/>
    <p:sldLayoutId id="2147483755" r:id="rId7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-112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-112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-112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-112" charset="0"/>
          <a:ea typeface="ＭＳ Ｐゴシック" charset="-128"/>
          <a:cs typeface="ＭＳ Ｐゴシック" charset="-128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-112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-112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-112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Font typeface="Wingdings" charset="0"/>
        <a:buChar char="w"/>
        <a:defRPr i="1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50000"/>
        <a:buFont typeface="Wingdings" charset="0"/>
        <a:buChar char="¢"/>
        <a:defRPr sz="16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50000"/>
        <a:buFont typeface="Wingdings" charset="0"/>
        <a:buChar char="o"/>
        <a:defRPr sz="14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50000"/>
        <a:buFont typeface="Wingdings" pitchFamily="-112" charset="2"/>
        <a:buChar char="o"/>
        <a:defRPr sz="14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50000"/>
        <a:buFont typeface="Wingdings" pitchFamily="-112" charset="2"/>
        <a:buChar char="o"/>
        <a:defRPr sz="14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50000"/>
        <a:buFont typeface="Wingdings" pitchFamily="-112" charset="2"/>
        <a:buChar char="o"/>
        <a:defRPr sz="14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50000"/>
        <a:buFont typeface="Wingdings" pitchFamily="-112" charset="2"/>
        <a:buChar char="o"/>
        <a:defRPr sz="14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33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37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wmf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image" Target="../media/image56.png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55.png"/><Relationship Id="rId4" Type="http://schemas.openxmlformats.org/officeDocument/2006/relationships/diagramLayout" Target="../diagrams/layout10.xml"/><Relationship Id="rId9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39.pn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wmf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3.xml"/><Relationship Id="rId11" Type="http://schemas.openxmlformats.org/officeDocument/2006/relationships/image" Target="../media/image67.png"/><Relationship Id="rId5" Type="http://schemas.openxmlformats.org/officeDocument/2006/relationships/diagramQuickStyle" Target="../diagrams/quickStyle13.xml"/><Relationship Id="rId10" Type="http://schemas.openxmlformats.org/officeDocument/2006/relationships/image" Target="../media/image66.png"/><Relationship Id="rId4" Type="http://schemas.openxmlformats.org/officeDocument/2006/relationships/diagramLayout" Target="../diagrams/layout13.xml"/><Relationship Id="rId9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Relationship Id="rId9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Relationship Id="rId9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10" Type="http://schemas.openxmlformats.org/officeDocument/2006/relationships/image" Target="../media/image78.png"/><Relationship Id="rId4" Type="http://schemas.openxmlformats.org/officeDocument/2006/relationships/diagramLayout" Target="../diagrams/layout19.xml"/><Relationship Id="rId9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3" Type="http://schemas.openxmlformats.org/officeDocument/2006/relationships/diagramLayout" Target="../diagrams/layout20.xml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11" Type="http://schemas.openxmlformats.org/officeDocument/2006/relationships/image" Target="../media/image86.png"/><Relationship Id="rId5" Type="http://schemas.openxmlformats.org/officeDocument/2006/relationships/diagramColors" Target="../diagrams/colors20.xml"/><Relationship Id="rId10" Type="http://schemas.openxmlformats.org/officeDocument/2006/relationships/image" Target="../media/image85.png"/><Relationship Id="rId4" Type="http://schemas.openxmlformats.org/officeDocument/2006/relationships/diagramQuickStyle" Target="../diagrams/quickStyle20.xml"/><Relationship Id="rId9" Type="http://schemas.openxmlformats.org/officeDocument/2006/relationships/image" Target="../media/image84.png"/><Relationship Id="rId14" Type="http://schemas.openxmlformats.org/officeDocument/2006/relationships/image" Target="../media/image8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1.png"/><Relationship Id="rId5" Type="http://schemas.openxmlformats.org/officeDocument/2006/relationships/image" Target="../media/image90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10" Type="http://schemas.openxmlformats.org/officeDocument/2006/relationships/image" Target="../media/image77.png"/><Relationship Id="rId4" Type="http://schemas.openxmlformats.org/officeDocument/2006/relationships/diagramLayout" Target="../diagrams/layout22.xml"/><Relationship Id="rId9" Type="http://schemas.openxmlformats.org/officeDocument/2006/relationships/image" Target="../media/image93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12" Type="http://schemas.openxmlformats.org/officeDocument/2006/relationships/image" Target="../media/image9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4.xml"/><Relationship Id="rId11" Type="http://schemas.openxmlformats.org/officeDocument/2006/relationships/image" Target="../media/image97.jpeg"/><Relationship Id="rId5" Type="http://schemas.openxmlformats.org/officeDocument/2006/relationships/diagramQuickStyle" Target="../diagrams/quickStyle24.xml"/><Relationship Id="rId10" Type="http://schemas.openxmlformats.org/officeDocument/2006/relationships/image" Target="../media/image96.jpeg"/><Relationship Id="rId4" Type="http://schemas.openxmlformats.org/officeDocument/2006/relationships/diagramLayout" Target="../diagrams/layout24.xml"/><Relationship Id="rId9" Type="http://schemas.openxmlformats.org/officeDocument/2006/relationships/image" Target="../media/image9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diagramLayout" Target="../diagrams/layout26.xml"/><Relationship Id="rId7" Type="http://schemas.openxmlformats.org/officeDocument/2006/relationships/image" Target="../media/image99.png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8.xml"/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12" Type="http://schemas.microsoft.com/office/2007/relationships/diagramDrawing" Target="../diagrams/drawing28.xml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7.xml"/><Relationship Id="rId11" Type="http://schemas.openxmlformats.org/officeDocument/2006/relationships/diagramColors" Target="../diagrams/colors28.xml"/><Relationship Id="rId5" Type="http://schemas.openxmlformats.org/officeDocument/2006/relationships/diagramQuickStyle" Target="../diagrams/quickStyle27.xml"/><Relationship Id="rId10" Type="http://schemas.openxmlformats.org/officeDocument/2006/relationships/diagramQuickStyle" Target="../diagrams/quickStyle28.xml"/><Relationship Id="rId4" Type="http://schemas.openxmlformats.org/officeDocument/2006/relationships/diagramLayout" Target="../diagrams/layout27.xml"/><Relationship Id="rId9" Type="http://schemas.openxmlformats.org/officeDocument/2006/relationships/diagramLayout" Target="../diagrams/layout2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0.xml"/><Relationship Id="rId13" Type="http://schemas.openxmlformats.org/officeDocument/2006/relationships/image" Target="../media/image103.png"/><Relationship Id="rId3" Type="http://schemas.openxmlformats.org/officeDocument/2006/relationships/diagramLayout" Target="../diagrams/layout29.xml"/><Relationship Id="rId7" Type="http://schemas.openxmlformats.org/officeDocument/2006/relationships/diagramData" Target="../diagrams/data30.xml"/><Relationship Id="rId12" Type="http://schemas.openxmlformats.org/officeDocument/2006/relationships/image" Target="../media/image102.pn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9.xml"/><Relationship Id="rId11" Type="http://schemas.microsoft.com/office/2007/relationships/diagramDrawing" Target="../diagrams/drawing30.xml"/><Relationship Id="rId5" Type="http://schemas.openxmlformats.org/officeDocument/2006/relationships/diagramColors" Target="../diagrams/colors29.xml"/><Relationship Id="rId10" Type="http://schemas.openxmlformats.org/officeDocument/2006/relationships/diagramColors" Target="../diagrams/colors30.xml"/><Relationship Id="rId4" Type="http://schemas.openxmlformats.org/officeDocument/2006/relationships/diagramQuickStyle" Target="../diagrams/quickStyle29.xml"/><Relationship Id="rId9" Type="http://schemas.openxmlformats.org/officeDocument/2006/relationships/diagramQuickStyle" Target="../diagrams/quickStyle30.xml"/><Relationship Id="rId14" Type="http://schemas.openxmlformats.org/officeDocument/2006/relationships/image" Target="../media/image10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1.xml"/><Relationship Id="rId11" Type="http://schemas.openxmlformats.org/officeDocument/2006/relationships/image" Target="../media/image92.jpeg"/><Relationship Id="rId5" Type="http://schemas.openxmlformats.org/officeDocument/2006/relationships/diagramQuickStyle" Target="../diagrams/quickStyle31.xml"/><Relationship Id="rId10" Type="http://schemas.openxmlformats.org/officeDocument/2006/relationships/image" Target="../media/image77.png"/><Relationship Id="rId4" Type="http://schemas.openxmlformats.org/officeDocument/2006/relationships/diagramLayout" Target="../diagrams/layout31.xml"/><Relationship Id="rId9" Type="http://schemas.openxmlformats.org/officeDocument/2006/relationships/image" Target="../media/image10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10.png"/><Relationship Id="rId7" Type="http://schemas.openxmlformats.org/officeDocument/2006/relationships/image" Target="../media/image11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1.png"/><Relationship Id="rId5" Type="http://schemas.openxmlformats.org/officeDocument/2006/relationships/image" Target="../media/image42.wmf"/><Relationship Id="rId10" Type="http://schemas.openxmlformats.org/officeDocument/2006/relationships/image" Target="../media/image115.png"/><Relationship Id="rId4" Type="http://schemas.openxmlformats.org/officeDocument/2006/relationships/image" Target="../media/image40.png"/><Relationship Id="rId9" Type="http://schemas.openxmlformats.org/officeDocument/2006/relationships/image" Target="../media/image11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10" Type="http://schemas.openxmlformats.org/officeDocument/2006/relationships/image" Target="../media/image118.png"/><Relationship Id="rId4" Type="http://schemas.openxmlformats.org/officeDocument/2006/relationships/diagramLayout" Target="../diagrams/layout34.xml"/><Relationship Id="rId9" Type="http://schemas.openxmlformats.org/officeDocument/2006/relationships/image" Target="../media/image11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5.xml"/><Relationship Id="rId5" Type="http://schemas.openxmlformats.org/officeDocument/2006/relationships/diagramQuickStyle" Target="../diagrams/quickStyle35.xml"/><Relationship Id="rId10" Type="http://schemas.openxmlformats.org/officeDocument/2006/relationships/image" Target="../media/image24.png"/><Relationship Id="rId4" Type="http://schemas.openxmlformats.org/officeDocument/2006/relationships/diagramLayout" Target="../diagrams/layout35.xml"/><Relationship Id="rId9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diagramData" Target="../diagrams/data36.xml"/><Relationship Id="rId7" Type="http://schemas.microsoft.com/office/2007/relationships/diagramDrawing" Target="../diagrams/drawing36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6.xml"/><Relationship Id="rId5" Type="http://schemas.openxmlformats.org/officeDocument/2006/relationships/diagramQuickStyle" Target="../diagrams/quickStyle36.xml"/><Relationship Id="rId4" Type="http://schemas.openxmlformats.org/officeDocument/2006/relationships/diagramLayout" Target="../diagrams/layout36.xml"/><Relationship Id="rId9" Type="http://schemas.openxmlformats.org/officeDocument/2006/relationships/image" Target="../media/image7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diagramData" Target="../diagrams/data37.xml"/><Relationship Id="rId7" Type="http://schemas.microsoft.com/office/2007/relationships/diagramDrawing" Target="../diagrams/drawing37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7.xml"/><Relationship Id="rId5" Type="http://schemas.openxmlformats.org/officeDocument/2006/relationships/diagramQuickStyle" Target="../diagrams/quickStyle37.xml"/><Relationship Id="rId4" Type="http://schemas.openxmlformats.org/officeDocument/2006/relationships/diagramLayout" Target="../diagrams/layout37.xml"/><Relationship Id="rId9" Type="http://schemas.openxmlformats.org/officeDocument/2006/relationships/image" Target="../media/image120.png"/></Relationships>
</file>

<file path=ppt/slides/_rels/slide4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8.xml"/><Relationship Id="rId3" Type="http://schemas.openxmlformats.org/officeDocument/2006/relationships/image" Target="../media/image121.png"/><Relationship Id="rId7" Type="http://schemas.openxmlformats.org/officeDocument/2006/relationships/diagramColors" Target="../diagrams/colors38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8.xml"/><Relationship Id="rId5" Type="http://schemas.openxmlformats.org/officeDocument/2006/relationships/diagramLayout" Target="../diagrams/layout38.xml"/><Relationship Id="rId4" Type="http://schemas.openxmlformats.org/officeDocument/2006/relationships/diagramData" Target="../diagrams/data38.xml"/><Relationship Id="rId9" Type="http://schemas.openxmlformats.org/officeDocument/2006/relationships/image" Target="../media/image12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diagramData" Target="../diagrams/data39.xml"/><Relationship Id="rId7" Type="http://schemas.microsoft.com/office/2007/relationships/diagramDrawing" Target="../diagrams/drawing39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9.xml"/><Relationship Id="rId5" Type="http://schemas.openxmlformats.org/officeDocument/2006/relationships/diagramQuickStyle" Target="../diagrams/quickStyle39.xml"/><Relationship Id="rId4" Type="http://schemas.openxmlformats.org/officeDocument/2006/relationships/diagramLayout" Target="../diagrams/layout39.xml"/><Relationship Id="rId9" Type="http://schemas.openxmlformats.org/officeDocument/2006/relationships/image" Target="../media/image1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diagramData" Target="../diagrams/data40.xml"/><Relationship Id="rId7" Type="http://schemas.microsoft.com/office/2007/relationships/diagramDrawing" Target="../diagrams/drawing40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0.xml"/><Relationship Id="rId5" Type="http://schemas.openxmlformats.org/officeDocument/2006/relationships/diagramQuickStyle" Target="../diagrams/quickStyle40.xml"/><Relationship Id="rId4" Type="http://schemas.openxmlformats.org/officeDocument/2006/relationships/diagramLayout" Target="../diagrams/layout40.xml"/><Relationship Id="rId9" Type="http://schemas.openxmlformats.org/officeDocument/2006/relationships/image" Target="../media/image12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diagramData" Target="../diagrams/data41.xml"/><Relationship Id="rId7" Type="http://schemas.microsoft.com/office/2007/relationships/diagramDrawing" Target="../diagrams/drawing4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1.xml"/><Relationship Id="rId5" Type="http://schemas.openxmlformats.org/officeDocument/2006/relationships/diagramQuickStyle" Target="../diagrams/quickStyle41.xml"/><Relationship Id="rId4" Type="http://schemas.openxmlformats.org/officeDocument/2006/relationships/diagramLayout" Target="../diagrams/layout41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diagramData" Target="../diagrams/data42.xml"/><Relationship Id="rId7" Type="http://schemas.microsoft.com/office/2007/relationships/diagramDrawing" Target="../diagrams/drawing42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2.xml"/><Relationship Id="rId5" Type="http://schemas.openxmlformats.org/officeDocument/2006/relationships/diagramQuickStyle" Target="../diagrams/quickStyle42.xml"/><Relationship Id="rId4" Type="http://schemas.openxmlformats.org/officeDocument/2006/relationships/diagramLayout" Target="../diagrams/layout4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diagramData" Target="../diagrams/data43.xml"/><Relationship Id="rId7" Type="http://schemas.microsoft.com/office/2007/relationships/diagramDrawing" Target="../diagrams/drawing43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3.xml"/><Relationship Id="rId5" Type="http://schemas.openxmlformats.org/officeDocument/2006/relationships/diagramQuickStyle" Target="../diagrams/quickStyle43.xml"/><Relationship Id="rId4" Type="http://schemas.openxmlformats.org/officeDocument/2006/relationships/diagramLayout" Target="../diagrams/layout43.xml"/><Relationship Id="rId9" Type="http://schemas.openxmlformats.org/officeDocument/2006/relationships/image" Target="../media/image13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diagramLayout" Target="../diagrams/layout44.xml"/><Relationship Id="rId7" Type="http://schemas.openxmlformats.org/officeDocument/2006/relationships/image" Target="../media/image131.png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jpg"/><Relationship Id="rId3" Type="http://schemas.openxmlformats.org/officeDocument/2006/relationships/diagramLayout" Target="../diagrams/layout45.xml"/><Relationship Id="rId7" Type="http://schemas.openxmlformats.org/officeDocument/2006/relationships/image" Target="../media/image133.jpg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diagramData" Target="../diagrams/data46.xml"/><Relationship Id="rId7" Type="http://schemas.microsoft.com/office/2007/relationships/diagramDrawing" Target="../diagrams/drawing46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6.xml"/><Relationship Id="rId5" Type="http://schemas.openxmlformats.org/officeDocument/2006/relationships/diagramQuickStyle" Target="../diagrams/quickStyle46.xml"/><Relationship Id="rId4" Type="http://schemas.openxmlformats.org/officeDocument/2006/relationships/diagramLayout" Target="../diagrams/layout46.xml"/><Relationship Id="rId9" Type="http://schemas.openxmlformats.org/officeDocument/2006/relationships/image" Target="../media/image142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diagramLayout" Target="../diagrams/layout47.xml"/><Relationship Id="rId7" Type="http://schemas.openxmlformats.org/officeDocument/2006/relationships/image" Target="../media/image143.png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10" Type="http://schemas.openxmlformats.org/officeDocument/2006/relationships/image" Target="../media/image146.jpeg"/><Relationship Id="rId4" Type="http://schemas.openxmlformats.org/officeDocument/2006/relationships/diagramQuickStyle" Target="../diagrams/quickStyle47.xml"/><Relationship Id="rId9" Type="http://schemas.openxmlformats.org/officeDocument/2006/relationships/image" Target="../media/image14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5.xml"/><Relationship Id="rId7" Type="http://schemas.microsoft.com/office/2007/relationships/diagramDrawing" Target="../diagrams/drawing55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5.xml"/><Relationship Id="rId5" Type="http://schemas.openxmlformats.org/officeDocument/2006/relationships/diagramQuickStyle" Target="../diagrams/quickStyle55.xml"/><Relationship Id="rId4" Type="http://schemas.openxmlformats.org/officeDocument/2006/relationships/diagramLayout" Target="../diagrams/layout5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hyperlink" Target="http://www.rfcode.com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24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 smtClean="0"/>
              <a:t>Solutions Overview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March 14,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460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Code M220 Reader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90129707"/>
              </p:ext>
            </p:extLst>
          </p:nvPr>
        </p:nvGraphicFramePr>
        <p:xfrm>
          <a:off x="76200" y="609600"/>
          <a:ext cx="6096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778388"/>
            <a:ext cx="2705894" cy="2667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995" y="3733800"/>
            <a:ext cx="2683953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9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Asset Manager – Enterprise-class Asset &amp; Sensor Management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30091411"/>
              </p:ext>
            </p:extLst>
          </p:nvPr>
        </p:nvGraphicFramePr>
        <p:xfrm>
          <a:off x="21372" y="779857"/>
          <a:ext cx="5303520" cy="5544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832371"/>
            <a:ext cx="2057399" cy="15298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2490242"/>
            <a:ext cx="2057400" cy="170075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4343400"/>
            <a:ext cx="2483556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5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Asset Manager Mobile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95111805"/>
              </p:ext>
            </p:extLst>
          </p:nvPr>
        </p:nvGraphicFramePr>
        <p:xfrm>
          <a:off x="21372" y="932257"/>
          <a:ext cx="5160228" cy="5011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838200"/>
            <a:ext cx="3556000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0200" y="3581400"/>
            <a:ext cx="3554364" cy="26657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6536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Asset Manager Software - Scalable Architecture</a:t>
            </a:r>
          </a:p>
        </p:txBody>
      </p:sp>
      <p:sp>
        <p:nvSpPr>
          <p:cNvPr id="46" name="AutoShape 3"/>
          <p:cNvSpPr>
            <a:spLocks noChangeArrowheads="1"/>
          </p:cNvSpPr>
          <p:nvPr/>
        </p:nvSpPr>
        <p:spPr bwMode="auto">
          <a:xfrm>
            <a:off x="1654926" y="838200"/>
            <a:ext cx="6019800" cy="1676400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AutoShape 3"/>
          <p:cNvSpPr>
            <a:spLocks noChangeArrowheads="1"/>
          </p:cNvSpPr>
          <p:nvPr/>
        </p:nvSpPr>
        <p:spPr bwMode="auto">
          <a:xfrm>
            <a:off x="6188826" y="2644872"/>
            <a:ext cx="2895600" cy="3222528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AutoShape 3"/>
          <p:cNvSpPr>
            <a:spLocks noChangeArrowheads="1"/>
          </p:cNvSpPr>
          <p:nvPr/>
        </p:nvSpPr>
        <p:spPr bwMode="auto">
          <a:xfrm>
            <a:off x="3100186" y="2644872"/>
            <a:ext cx="2895600" cy="3222528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AutoShape 3"/>
          <p:cNvSpPr>
            <a:spLocks noChangeArrowheads="1"/>
          </p:cNvSpPr>
          <p:nvPr/>
        </p:nvSpPr>
        <p:spPr bwMode="auto">
          <a:xfrm>
            <a:off x="34406" y="2644872"/>
            <a:ext cx="2895600" cy="3222528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Text Box 11"/>
          <p:cNvSpPr txBox="1">
            <a:spLocks noChangeArrowheads="1"/>
          </p:cNvSpPr>
          <p:nvPr/>
        </p:nvSpPr>
        <p:spPr bwMode="auto">
          <a:xfrm>
            <a:off x="3484997" y="4570511"/>
            <a:ext cx="1911091" cy="27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chemeClr val="folHlink"/>
                </a:solidFill>
              </a:rPr>
              <a:t>RF Code Fixed Readers</a:t>
            </a:r>
          </a:p>
        </p:txBody>
      </p:sp>
      <p:sp>
        <p:nvSpPr>
          <p:cNvPr id="52" name="Text Box 12"/>
          <p:cNvSpPr txBox="1">
            <a:spLocks noChangeArrowheads="1"/>
          </p:cNvSpPr>
          <p:nvPr/>
        </p:nvSpPr>
        <p:spPr bwMode="auto">
          <a:xfrm>
            <a:off x="1482783" y="3349723"/>
            <a:ext cx="1228211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>
                <a:solidFill>
                  <a:schemeClr val="folHlink"/>
                </a:solidFill>
              </a:rPr>
              <a:t>Remote</a:t>
            </a:r>
          </a:p>
          <a:p>
            <a:pPr algn="ctr" eaLnBrk="1" hangingPunct="1"/>
            <a:r>
              <a:rPr lang="en-US" sz="1200" b="1">
                <a:solidFill>
                  <a:schemeClr val="folHlink"/>
                </a:solidFill>
              </a:rPr>
              <a:t>Zone Manager</a:t>
            </a:r>
            <a:endParaRPr lang="en-US" sz="900" b="1">
              <a:solidFill>
                <a:schemeClr val="folHlink"/>
              </a:solidFill>
            </a:endParaRPr>
          </a:p>
        </p:txBody>
      </p:sp>
      <p:sp>
        <p:nvSpPr>
          <p:cNvPr id="53" name="Text Box 13"/>
          <p:cNvSpPr txBox="1">
            <a:spLocks noChangeArrowheads="1"/>
          </p:cNvSpPr>
          <p:nvPr/>
        </p:nvSpPr>
        <p:spPr bwMode="auto">
          <a:xfrm>
            <a:off x="4656085" y="1752600"/>
            <a:ext cx="830315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solidFill>
                  <a:schemeClr val="folHlink"/>
                </a:solidFill>
              </a:rPr>
              <a:t>Asset</a:t>
            </a:r>
          </a:p>
          <a:p>
            <a:pPr eaLnBrk="1" hangingPunct="1"/>
            <a:r>
              <a:rPr lang="en-US" sz="1200" b="1" dirty="0" smtClean="0">
                <a:solidFill>
                  <a:schemeClr val="folHlink"/>
                </a:solidFill>
              </a:rPr>
              <a:t>Manager</a:t>
            </a:r>
            <a:endParaRPr lang="en-US" sz="1200" b="1" dirty="0">
              <a:solidFill>
                <a:schemeClr val="folHlink"/>
              </a:solidFill>
            </a:endParaRPr>
          </a:p>
        </p:txBody>
      </p:sp>
      <p:sp>
        <p:nvSpPr>
          <p:cNvPr id="54" name="Line 14"/>
          <p:cNvSpPr>
            <a:spLocks noChangeShapeType="1"/>
          </p:cNvSpPr>
          <p:nvPr/>
        </p:nvSpPr>
        <p:spPr bwMode="auto">
          <a:xfrm flipH="1">
            <a:off x="1312026" y="3483072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55" name="Line 15"/>
          <p:cNvSpPr>
            <a:spLocks noChangeShapeType="1"/>
          </p:cNvSpPr>
          <p:nvPr/>
        </p:nvSpPr>
        <p:spPr bwMode="auto">
          <a:xfrm>
            <a:off x="4436226" y="3416398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56" name="Line 16"/>
          <p:cNvSpPr>
            <a:spLocks noChangeShapeType="1"/>
          </p:cNvSpPr>
          <p:nvPr/>
        </p:nvSpPr>
        <p:spPr bwMode="auto">
          <a:xfrm>
            <a:off x="7484226" y="3483072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57" name="Line 17"/>
          <p:cNvSpPr>
            <a:spLocks noChangeShapeType="1"/>
          </p:cNvSpPr>
          <p:nvPr/>
        </p:nvSpPr>
        <p:spPr bwMode="auto">
          <a:xfrm flipV="1">
            <a:off x="4436226" y="2286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58" name="Text Box 18"/>
          <p:cNvSpPr txBox="1">
            <a:spLocks noChangeArrowheads="1"/>
          </p:cNvSpPr>
          <p:nvPr/>
        </p:nvSpPr>
        <p:spPr bwMode="auto">
          <a:xfrm>
            <a:off x="1691916" y="944563"/>
            <a:ext cx="1276301" cy="41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chemeClr val="folHlink"/>
                </a:solidFill>
              </a:rPr>
              <a:t>Asset Manager</a:t>
            </a:r>
          </a:p>
          <a:p>
            <a:pPr algn="ctr" eaLnBrk="1" hangingPunct="1"/>
            <a:r>
              <a:rPr lang="en-US" sz="900" b="1" dirty="0">
                <a:solidFill>
                  <a:schemeClr val="folHlink"/>
                </a:solidFill>
              </a:rPr>
              <a:t>(Web Console)</a:t>
            </a:r>
          </a:p>
        </p:txBody>
      </p:sp>
      <p:sp>
        <p:nvSpPr>
          <p:cNvPr id="59" name="Line 19"/>
          <p:cNvSpPr>
            <a:spLocks noChangeShapeType="1"/>
          </p:cNvSpPr>
          <p:nvPr/>
        </p:nvSpPr>
        <p:spPr bwMode="auto">
          <a:xfrm flipV="1">
            <a:off x="1769226" y="2286000"/>
            <a:ext cx="2514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60" name="Line 20"/>
          <p:cNvSpPr>
            <a:spLocks noChangeShapeType="1"/>
          </p:cNvSpPr>
          <p:nvPr/>
        </p:nvSpPr>
        <p:spPr bwMode="auto">
          <a:xfrm flipH="1" flipV="1">
            <a:off x="4588626" y="2286000"/>
            <a:ext cx="2667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61" name="Line 21"/>
          <p:cNvSpPr>
            <a:spLocks noChangeShapeType="1"/>
          </p:cNvSpPr>
          <p:nvPr/>
        </p:nvSpPr>
        <p:spPr bwMode="auto">
          <a:xfrm>
            <a:off x="3733800" y="1295400"/>
            <a:ext cx="664326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pic>
        <p:nvPicPr>
          <p:cNvPr id="62" name="Picture 25" descr="MCj0434845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1126" y="1371600"/>
            <a:ext cx="74422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 Box 26"/>
          <p:cNvSpPr txBox="1">
            <a:spLocks noChangeArrowheads="1"/>
          </p:cNvSpPr>
          <p:nvPr/>
        </p:nvSpPr>
        <p:spPr bwMode="auto">
          <a:xfrm>
            <a:off x="6096000" y="1519539"/>
            <a:ext cx="1223851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 dirty="0">
                <a:solidFill>
                  <a:schemeClr val="folHlink"/>
                </a:solidFill>
              </a:rPr>
              <a:t>SQL Database</a:t>
            </a:r>
          </a:p>
          <a:p>
            <a:pPr eaLnBrk="1" hangingPunct="1"/>
            <a:r>
              <a:rPr lang="en-US" sz="1200" b="1" dirty="0">
                <a:solidFill>
                  <a:schemeClr val="folHlink"/>
                </a:solidFill>
              </a:rPr>
              <a:t>Server</a:t>
            </a:r>
          </a:p>
        </p:txBody>
      </p:sp>
      <p:sp>
        <p:nvSpPr>
          <p:cNvPr id="64" name="Line 27"/>
          <p:cNvSpPr>
            <a:spLocks noChangeShapeType="1"/>
          </p:cNvSpPr>
          <p:nvPr/>
        </p:nvSpPr>
        <p:spPr bwMode="auto">
          <a:xfrm>
            <a:off x="4626726" y="1704976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65" name="Text Box 29"/>
          <p:cNvSpPr txBox="1">
            <a:spLocks noChangeArrowheads="1"/>
          </p:cNvSpPr>
          <p:nvPr/>
        </p:nvSpPr>
        <p:spPr bwMode="auto">
          <a:xfrm>
            <a:off x="6540617" y="4570511"/>
            <a:ext cx="1911091" cy="27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chemeClr val="folHlink"/>
                </a:solidFill>
              </a:rPr>
              <a:t>RF Code Fixed Readers</a:t>
            </a:r>
          </a:p>
        </p:txBody>
      </p:sp>
      <p:pic>
        <p:nvPicPr>
          <p:cNvPr id="66" name="Picture 33" descr="untitled-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426" y="2692498"/>
            <a:ext cx="7937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34" descr="untitled-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2526" y="2702023"/>
            <a:ext cx="7937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35" descr="untitled-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5618" y="2749648"/>
            <a:ext cx="79502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36" descr="untitled-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2526" y="1524001"/>
            <a:ext cx="7937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0" name="Group 37"/>
          <p:cNvGrpSpPr>
            <a:grpSpLocks/>
          </p:cNvGrpSpPr>
          <p:nvPr/>
        </p:nvGrpSpPr>
        <p:grpSpPr bwMode="auto">
          <a:xfrm>
            <a:off x="2895101" y="838200"/>
            <a:ext cx="838200" cy="762000"/>
            <a:chOff x="1056" y="480"/>
            <a:chExt cx="3168" cy="3168"/>
          </a:xfrm>
        </p:grpSpPr>
        <p:pic>
          <p:nvPicPr>
            <p:cNvPr id="71" name="Picture 38" descr="MCj04242360000[1]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480"/>
              <a:ext cx="3168" cy="3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39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720"/>
              <a:ext cx="2688" cy="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3" name="Text Box 40"/>
          <p:cNvSpPr txBox="1">
            <a:spLocks noChangeArrowheads="1"/>
          </p:cNvSpPr>
          <p:nvPr/>
        </p:nvSpPr>
        <p:spPr bwMode="auto">
          <a:xfrm>
            <a:off x="4596823" y="3376710"/>
            <a:ext cx="1228211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>
                <a:solidFill>
                  <a:schemeClr val="folHlink"/>
                </a:solidFill>
              </a:rPr>
              <a:t>Remote</a:t>
            </a:r>
          </a:p>
          <a:p>
            <a:pPr algn="ctr" eaLnBrk="1" hangingPunct="1"/>
            <a:r>
              <a:rPr lang="en-US" sz="1200" b="1">
                <a:solidFill>
                  <a:schemeClr val="folHlink"/>
                </a:solidFill>
              </a:rPr>
              <a:t>Zone Manager</a:t>
            </a:r>
          </a:p>
        </p:txBody>
      </p:sp>
      <p:pic>
        <p:nvPicPr>
          <p:cNvPr id="74" name="Picture 4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6876" y="1666875"/>
            <a:ext cx="24257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TextBox 44"/>
          <p:cNvSpPr txBox="1">
            <a:spLocks noChangeArrowheads="1"/>
          </p:cNvSpPr>
          <p:nvPr/>
        </p:nvSpPr>
        <p:spPr bwMode="auto">
          <a:xfrm>
            <a:off x="92826" y="2721074"/>
            <a:ext cx="1101317" cy="30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bg2"/>
                </a:solidFill>
              </a:rPr>
              <a:t>Location A</a:t>
            </a:r>
          </a:p>
        </p:txBody>
      </p:sp>
      <p:sp>
        <p:nvSpPr>
          <p:cNvPr id="76" name="TextBox 45"/>
          <p:cNvSpPr txBox="1">
            <a:spLocks noChangeArrowheads="1"/>
          </p:cNvSpPr>
          <p:nvPr/>
        </p:nvSpPr>
        <p:spPr bwMode="auto">
          <a:xfrm>
            <a:off x="4776586" y="2721074"/>
            <a:ext cx="1107986" cy="30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bg2"/>
                </a:solidFill>
              </a:rPr>
              <a:t>Location B</a:t>
            </a:r>
          </a:p>
        </p:txBody>
      </p:sp>
      <p:sp>
        <p:nvSpPr>
          <p:cNvPr id="77" name="TextBox 46"/>
          <p:cNvSpPr txBox="1">
            <a:spLocks noChangeArrowheads="1"/>
          </p:cNvSpPr>
          <p:nvPr/>
        </p:nvSpPr>
        <p:spPr bwMode="auto">
          <a:xfrm>
            <a:off x="7880466" y="2721074"/>
            <a:ext cx="1107986" cy="30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bg2"/>
                </a:solidFill>
              </a:rPr>
              <a:t>Location C</a:t>
            </a:r>
          </a:p>
        </p:txBody>
      </p:sp>
      <p:sp>
        <p:nvSpPr>
          <p:cNvPr id="78" name="TextBox 48"/>
          <p:cNvSpPr txBox="1">
            <a:spLocks noChangeArrowheads="1"/>
          </p:cNvSpPr>
          <p:nvPr/>
        </p:nvSpPr>
        <p:spPr bwMode="auto">
          <a:xfrm>
            <a:off x="5160126" y="914402"/>
            <a:ext cx="2393594" cy="30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bg2"/>
                </a:solidFill>
              </a:rPr>
              <a:t>Headquarters Data Center</a:t>
            </a:r>
          </a:p>
        </p:txBody>
      </p:sp>
      <p:sp>
        <p:nvSpPr>
          <p:cNvPr id="79" name="Text Box 40"/>
          <p:cNvSpPr txBox="1">
            <a:spLocks noChangeArrowheads="1"/>
          </p:cNvSpPr>
          <p:nvPr/>
        </p:nvSpPr>
        <p:spPr bwMode="auto">
          <a:xfrm>
            <a:off x="7703876" y="3379885"/>
            <a:ext cx="1228211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>
                <a:solidFill>
                  <a:schemeClr val="folHlink"/>
                </a:solidFill>
              </a:rPr>
              <a:t>Remote</a:t>
            </a:r>
          </a:p>
          <a:p>
            <a:pPr algn="ctr" eaLnBrk="1" hangingPunct="1"/>
            <a:r>
              <a:rPr lang="en-US" sz="1200" b="1">
                <a:solidFill>
                  <a:schemeClr val="folHlink"/>
                </a:solidFill>
              </a:rPr>
              <a:t>Zone Manager</a:t>
            </a:r>
          </a:p>
        </p:txBody>
      </p:sp>
      <p:pic>
        <p:nvPicPr>
          <p:cNvPr id="80" name="Picture 38" descr="reader-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2826" y="4854672"/>
            <a:ext cx="104648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39" descr="reader-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5226" y="5007072"/>
            <a:ext cx="104648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40" descr="reader-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7626" y="5159472"/>
            <a:ext cx="104648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38" descr="reader-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0826" y="4935638"/>
            <a:ext cx="104648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39" descr="reader-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3226" y="5088038"/>
            <a:ext cx="104648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40" descr="reader-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5626" y="5240438"/>
            <a:ext cx="104648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Text Box 11"/>
          <p:cNvSpPr txBox="1">
            <a:spLocks noChangeArrowheads="1"/>
          </p:cNvSpPr>
          <p:nvPr/>
        </p:nvSpPr>
        <p:spPr bwMode="auto">
          <a:xfrm>
            <a:off x="360797" y="4565748"/>
            <a:ext cx="1911091" cy="27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chemeClr val="folHlink"/>
                </a:solidFill>
              </a:rPr>
              <a:t>RF Code Fixed Readers</a:t>
            </a:r>
          </a:p>
        </p:txBody>
      </p:sp>
      <p:pic>
        <p:nvPicPr>
          <p:cNvPr id="87" name="Picture 38" descr="reader-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626" y="4849912"/>
            <a:ext cx="104648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39" descr="reader-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026" y="5002312"/>
            <a:ext cx="104648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40" descr="reader-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426" y="5154712"/>
            <a:ext cx="104648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0" name="Group 89"/>
          <p:cNvGrpSpPr>
            <a:grpSpLocks noChangeAspect="1"/>
          </p:cNvGrpSpPr>
          <p:nvPr/>
        </p:nvGrpSpPr>
        <p:grpSpPr>
          <a:xfrm>
            <a:off x="2911489" y="1752600"/>
            <a:ext cx="838200" cy="654595"/>
            <a:chOff x="762000" y="1066800"/>
            <a:chExt cx="6070600" cy="4740850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000" y="1066800"/>
              <a:ext cx="6070600" cy="4740850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5400" y="1600200"/>
              <a:ext cx="4983322" cy="3737492"/>
            </a:xfrm>
            <a:prstGeom prst="rect">
              <a:avLst/>
            </a:prstGeom>
          </p:spPr>
        </p:pic>
      </p:grpSp>
      <p:sp>
        <p:nvSpPr>
          <p:cNvPr id="93" name="Text Box 18"/>
          <p:cNvSpPr txBox="1">
            <a:spLocks noChangeArrowheads="1"/>
          </p:cNvSpPr>
          <p:nvPr/>
        </p:nvSpPr>
        <p:spPr bwMode="auto">
          <a:xfrm>
            <a:off x="1676400" y="1870506"/>
            <a:ext cx="1292206" cy="41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chemeClr val="folHlink"/>
                </a:solidFill>
              </a:rPr>
              <a:t>Asset Manager</a:t>
            </a:r>
          </a:p>
          <a:p>
            <a:pPr algn="ctr" eaLnBrk="1" hangingPunct="1"/>
            <a:r>
              <a:rPr lang="en-US" sz="900" b="1" dirty="0" smtClean="0">
                <a:solidFill>
                  <a:schemeClr val="folHlink"/>
                </a:solidFill>
              </a:rPr>
              <a:t>Mobile</a:t>
            </a:r>
            <a:endParaRPr lang="en-US" sz="900" b="1" dirty="0">
              <a:solidFill>
                <a:schemeClr val="folHlink"/>
              </a:solidFill>
            </a:endParaRPr>
          </a:p>
        </p:txBody>
      </p:sp>
      <p:sp>
        <p:nvSpPr>
          <p:cNvPr id="94" name="Line 21"/>
          <p:cNvSpPr>
            <a:spLocks noChangeShapeType="1"/>
          </p:cNvSpPr>
          <p:nvPr/>
        </p:nvSpPr>
        <p:spPr bwMode="auto">
          <a:xfrm flipV="1">
            <a:off x="3733800" y="1524000"/>
            <a:ext cx="664326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4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Zone Manager - Software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56187895"/>
              </p:ext>
            </p:extLst>
          </p:nvPr>
        </p:nvGraphicFramePr>
        <p:xfrm>
          <a:off x="39904" y="914400"/>
          <a:ext cx="5097463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484" name="Picture 2" descr="C:\Users\cgaskins\Desktop\ZM 2.0 Screenshots\ZM_2.0-Tag_View-Hover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838200"/>
            <a:ext cx="3754033" cy="29296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2819400"/>
            <a:ext cx="2860118" cy="30699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19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Add-on Software Add-on Modules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2459432"/>
              </p:ext>
            </p:extLst>
          </p:nvPr>
        </p:nvGraphicFramePr>
        <p:xfrm>
          <a:off x="76200" y="761246"/>
          <a:ext cx="6324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3554" name="Picture 2" descr="eclipse BIRT 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80252" y="960121"/>
            <a:ext cx="1076325" cy="247650"/>
          </a:xfrm>
          <a:prstGeom prst="rect">
            <a:avLst/>
          </a:prstGeom>
          <a:noFill/>
        </p:spPr>
      </p:pic>
      <p:pic>
        <p:nvPicPr>
          <p:cNvPr id="23556" name="Picture 4" descr="http://t3.gstatic.com/images?q=tbn:ANd9GcRaSkHpdY_-mTz0oBV_0C_4csQwys2A-Ju91yTZVMqoWB_nBkBm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1" y="1944755"/>
            <a:ext cx="326714" cy="6096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2800" y="5486400"/>
            <a:ext cx="1181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3353503"/>
            <a:ext cx="1524000" cy="41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4437398"/>
            <a:ext cx="1371600" cy="43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621926" y="1180174"/>
            <a:ext cx="2710320" cy="282912"/>
          </a:xfrm>
          <a:prstGeom prst="rect">
            <a:avLst/>
          </a:prstGeom>
          <a:noFill/>
        </p:spPr>
        <p:txBody>
          <a:bodyPr wrap="none" lIns="112535" tIns="56268" rIns="112535" bIns="56268" rtlCol="0">
            <a:spAutoFit/>
          </a:bodyPr>
          <a:lstStyle/>
          <a:p>
            <a:r>
              <a:rPr lang="en-US" sz="1100" b="1" dirty="0">
                <a:solidFill>
                  <a:schemeClr val="accent1">
                    <a:lumMod val="75000"/>
                  </a:schemeClr>
                </a:solidFill>
              </a:rPr>
              <a:t>Business Intelligence Reporting Tool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06458" y="1905000"/>
            <a:ext cx="1208942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1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500" dirty="0">
                <a:ea typeface="ＭＳ Ｐゴシック" pitchFamily="34" charset="-128"/>
              </a:rPr>
              <a:t>Advanced Reporting </a:t>
            </a:r>
            <a:r>
              <a:rPr lang="en-US" sz="2500" dirty="0" smtClean="0">
                <a:ea typeface="ＭＳ Ｐゴシック" pitchFamily="34" charset="-128"/>
              </a:rPr>
              <a:t>Module for Asset Manager</a:t>
            </a:r>
            <a:endParaRPr lang="en-US" sz="2500" dirty="0">
              <a:ea typeface="ＭＳ Ｐゴシック" pitchFamily="34" charset="-128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65793260"/>
              </p:ext>
            </p:extLst>
          </p:nvPr>
        </p:nvGraphicFramePr>
        <p:xfrm>
          <a:off x="152400" y="738592"/>
          <a:ext cx="4724400" cy="5586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0994" y="838200"/>
            <a:ext cx="3516806" cy="366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2438400"/>
            <a:ext cx="2943400" cy="36563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82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Solution Architectures</a:t>
            </a:r>
          </a:p>
        </p:txBody>
      </p:sp>
      <p:sp>
        <p:nvSpPr>
          <p:cNvPr id="22532" name="Text Box 13"/>
          <p:cNvSpPr txBox="1">
            <a:spLocks noChangeArrowheads="1"/>
          </p:cNvSpPr>
          <p:nvPr/>
        </p:nvSpPr>
        <p:spPr bwMode="auto">
          <a:xfrm>
            <a:off x="561129" y="2200276"/>
            <a:ext cx="1620947" cy="44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1200">
                <a:solidFill>
                  <a:schemeClr val="folHlink"/>
                </a:solidFill>
              </a:rPr>
              <a:t>Asset Manager</a:t>
            </a:r>
          </a:p>
          <a:p>
            <a:pPr algn="ctr"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900">
                <a:solidFill>
                  <a:schemeClr val="folHlink"/>
                </a:solidFill>
              </a:rPr>
              <a:t>(Data Manager Component)</a:t>
            </a:r>
          </a:p>
        </p:txBody>
      </p:sp>
      <p:sp>
        <p:nvSpPr>
          <p:cNvPr id="22533" name="Text Box 18"/>
          <p:cNvSpPr txBox="1">
            <a:spLocks noChangeArrowheads="1"/>
          </p:cNvSpPr>
          <p:nvPr/>
        </p:nvSpPr>
        <p:spPr bwMode="auto">
          <a:xfrm>
            <a:off x="32731" y="1166813"/>
            <a:ext cx="1242638" cy="44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1200">
                <a:solidFill>
                  <a:schemeClr val="folHlink"/>
                </a:solidFill>
              </a:rPr>
              <a:t>Asset Manager</a:t>
            </a:r>
          </a:p>
          <a:p>
            <a:pPr algn="ctr"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900">
                <a:solidFill>
                  <a:schemeClr val="folHlink"/>
                </a:solidFill>
              </a:rPr>
              <a:t>(Enterprise Console)</a:t>
            </a:r>
          </a:p>
        </p:txBody>
      </p:sp>
      <p:sp>
        <p:nvSpPr>
          <p:cNvPr id="22534" name="Line 21"/>
          <p:cNvSpPr>
            <a:spLocks noChangeShapeType="1"/>
          </p:cNvSpPr>
          <p:nvPr/>
        </p:nvSpPr>
        <p:spPr bwMode="auto">
          <a:xfrm>
            <a:off x="2147570" y="1408113"/>
            <a:ext cx="355600" cy="585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pic>
        <p:nvPicPr>
          <p:cNvPr id="22535" name="Picture 25" descr="MCj0434845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8832" y="2155828"/>
            <a:ext cx="74422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 Box 26"/>
          <p:cNvSpPr txBox="1">
            <a:spLocks noChangeArrowheads="1"/>
          </p:cNvSpPr>
          <p:nvPr/>
        </p:nvSpPr>
        <p:spPr bwMode="auto">
          <a:xfrm>
            <a:off x="3050178" y="1673227"/>
            <a:ext cx="1185635" cy="49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1200">
                <a:solidFill>
                  <a:schemeClr val="folHlink"/>
                </a:solidFill>
              </a:rPr>
              <a:t>SQL Database</a:t>
            </a:r>
          </a:p>
          <a:p>
            <a:pPr algn="ctr"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1200">
                <a:solidFill>
                  <a:schemeClr val="folHlink"/>
                </a:solidFill>
              </a:rPr>
              <a:t>Server</a:t>
            </a:r>
          </a:p>
        </p:txBody>
      </p:sp>
      <p:sp>
        <p:nvSpPr>
          <p:cNvPr id="22537" name="Line 27"/>
          <p:cNvSpPr>
            <a:spLocks noChangeShapeType="1"/>
          </p:cNvSpPr>
          <p:nvPr/>
        </p:nvSpPr>
        <p:spPr bwMode="auto">
          <a:xfrm flipV="1">
            <a:off x="2838451" y="2246312"/>
            <a:ext cx="49403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pic>
        <p:nvPicPr>
          <p:cNvPr id="22538" name="Picture 36" descr="untitled-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7100" y="2065338"/>
            <a:ext cx="7937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9" name="Group 37"/>
          <p:cNvGrpSpPr>
            <a:grpSpLocks/>
          </p:cNvGrpSpPr>
          <p:nvPr/>
        </p:nvGrpSpPr>
        <p:grpSpPr bwMode="auto">
          <a:xfrm>
            <a:off x="1282700" y="1103312"/>
            <a:ext cx="838200" cy="762000"/>
            <a:chOff x="1056" y="480"/>
            <a:chExt cx="3168" cy="3168"/>
          </a:xfrm>
        </p:grpSpPr>
        <p:pic>
          <p:nvPicPr>
            <p:cNvPr id="22579" name="Picture 38" descr="MCj04242360000[1]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480"/>
              <a:ext cx="3168" cy="3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0" name="Picture 39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720"/>
              <a:ext cx="2688" cy="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40" name="Picture 4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4581" y="2451102"/>
            <a:ext cx="24257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6179392" y="2151064"/>
            <a:ext cx="1665831" cy="56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1400">
                <a:solidFill>
                  <a:schemeClr val="folHlink"/>
                </a:solidFill>
              </a:rPr>
              <a:t>3</a:t>
            </a:r>
            <a:r>
              <a:rPr lang="en-US" sz="1400" baseline="30000">
                <a:solidFill>
                  <a:schemeClr val="folHlink"/>
                </a:solidFill>
              </a:rPr>
              <a:t>rd</a:t>
            </a:r>
            <a:r>
              <a:rPr lang="en-US" sz="1400">
                <a:solidFill>
                  <a:schemeClr val="folHlink"/>
                </a:solidFill>
              </a:rPr>
              <a:t> Party Platforms</a:t>
            </a:r>
          </a:p>
          <a:p>
            <a:pPr algn="ctr"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1400">
                <a:solidFill>
                  <a:schemeClr val="folHlink"/>
                </a:solidFill>
              </a:rPr>
              <a:t>Using Open APIs</a:t>
            </a:r>
          </a:p>
        </p:txBody>
      </p:sp>
      <p:sp>
        <p:nvSpPr>
          <p:cNvPr id="22566" name="Text Box 11"/>
          <p:cNvSpPr txBox="1">
            <a:spLocks noChangeArrowheads="1"/>
          </p:cNvSpPr>
          <p:nvPr/>
        </p:nvSpPr>
        <p:spPr bwMode="auto">
          <a:xfrm>
            <a:off x="2917717" y="4495800"/>
            <a:ext cx="142887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1200" dirty="0">
                <a:solidFill>
                  <a:schemeClr val="folHlink"/>
                </a:solidFill>
              </a:rPr>
              <a:t>RF Code </a:t>
            </a:r>
          </a:p>
          <a:p>
            <a:pPr algn="ctr"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1200" dirty="0">
                <a:solidFill>
                  <a:schemeClr val="folHlink"/>
                </a:solidFill>
              </a:rPr>
              <a:t>Standard Readers</a:t>
            </a:r>
          </a:p>
        </p:txBody>
      </p:sp>
      <p:sp>
        <p:nvSpPr>
          <p:cNvPr id="22567" name="Text Box 12"/>
          <p:cNvSpPr txBox="1">
            <a:spLocks noChangeArrowheads="1"/>
          </p:cNvSpPr>
          <p:nvPr/>
        </p:nvSpPr>
        <p:spPr bwMode="auto">
          <a:xfrm>
            <a:off x="1734929" y="3441701"/>
            <a:ext cx="1640026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1200">
                <a:solidFill>
                  <a:schemeClr val="folHlink"/>
                </a:solidFill>
              </a:rPr>
              <a:t>Asset Manager</a:t>
            </a:r>
          </a:p>
          <a:p>
            <a:pPr algn="ctr"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900">
                <a:solidFill>
                  <a:schemeClr val="folHlink"/>
                </a:solidFill>
              </a:rPr>
              <a:t>(Zone Manager Component)</a:t>
            </a:r>
          </a:p>
        </p:txBody>
      </p:sp>
      <p:sp>
        <p:nvSpPr>
          <p:cNvPr id="22570" name="Line 17"/>
          <p:cNvSpPr>
            <a:spLocks noChangeShapeType="1"/>
          </p:cNvSpPr>
          <p:nvPr/>
        </p:nvSpPr>
        <p:spPr bwMode="auto">
          <a:xfrm flipH="1" flipV="1">
            <a:off x="2746252" y="2860676"/>
            <a:ext cx="435012" cy="512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1" name="Line 19"/>
          <p:cNvSpPr>
            <a:spLocks noChangeShapeType="1"/>
          </p:cNvSpPr>
          <p:nvPr/>
        </p:nvSpPr>
        <p:spPr bwMode="auto">
          <a:xfrm flipV="1">
            <a:off x="1806373" y="2857501"/>
            <a:ext cx="435012" cy="552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72" name="Picture 33" descr="untitled-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0515" y="3228976"/>
            <a:ext cx="793817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3" name="Picture 34" descr="untitled-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4460" y="3224214"/>
            <a:ext cx="793817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4" name="Picture 43" descr="readers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0006" y="5005387"/>
            <a:ext cx="86049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1" name="Text Box 11"/>
          <p:cNvSpPr txBox="1">
            <a:spLocks noChangeArrowheads="1"/>
          </p:cNvSpPr>
          <p:nvPr/>
        </p:nvSpPr>
        <p:spPr bwMode="auto">
          <a:xfrm>
            <a:off x="7512578" y="4483101"/>
            <a:ext cx="142887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1200" dirty="0">
                <a:solidFill>
                  <a:schemeClr val="folHlink"/>
                </a:solidFill>
              </a:rPr>
              <a:t>RF Code </a:t>
            </a:r>
          </a:p>
          <a:p>
            <a:pPr algn="ctr"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1200" dirty="0">
                <a:solidFill>
                  <a:schemeClr val="folHlink"/>
                </a:solidFill>
              </a:rPr>
              <a:t>Standard Readers</a:t>
            </a:r>
          </a:p>
        </p:txBody>
      </p:sp>
      <p:sp>
        <p:nvSpPr>
          <p:cNvPr id="22552" name="Text Box 12"/>
          <p:cNvSpPr txBox="1">
            <a:spLocks noChangeArrowheads="1"/>
          </p:cNvSpPr>
          <p:nvPr/>
        </p:nvSpPr>
        <p:spPr bwMode="auto">
          <a:xfrm>
            <a:off x="6512368" y="3492501"/>
            <a:ext cx="1181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1200">
                <a:solidFill>
                  <a:schemeClr val="folHlink"/>
                </a:solidFill>
              </a:rPr>
              <a:t>Zone Manager</a:t>
            </a:r>
          </a:p>
          <a:p>
            <a:pPr algn="ctr" eaLnBrk="1" hangingPunct="1">
              <a:spcBef>
                <a:spcPct val="20000"/>
              </a:spcBef>
              <a:buClr>
                <a:srgbClr val="990000"/>
              </a:buClr>
            </a:pPr>
            <a:endParaRPr lang="en-US" sz="900">
              <a:solidFill>
                <a:schemeClr val="folHlink"/>
              </a:solidFill>
            </a:endParaRPr>
          </a:p>
        </p:txBody>
      </p:sp>
      <p:sp>
        <p:nvSpPr>
          <p:cNvPr id="22555" name="Line 17"/>
          <p:cNvSpPr>
            <a:spLocks noChangeShapeType="1"/>
          </p:cNvSpPr>
          <p:nvPr/>
        </p:nvSpPr>
        <p:spPr bwMode="auto">
          <a:xfrm flipH="1" flipV="1">
            <a:off x="7341113" y="2911476"/>
            <a:ext cx="435012" cy="512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6" name="Line 19"/>
          <p:cNvSpPr>
            <a:spLocks noChangeShapeType="1"/>
          </p:cNvSpPr>
          <p:nvPr/>
        </p:nvSpPr>
        <p:spPr bwMode="auto">
          <a:xfrm flipV="1">
            <a:off x="6401234" y="2908301"/>
            <a:ext cx="435012" cy="552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57" name="Picture 33" descr="untitled-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376" y="3279776"/>
            <a:ext cx="793817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8" name="Picture 34" descr="untitled-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9321" y="3275014"/>
            <a:ext cx="793817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9" name="Picture 43" descr="readers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2502" y="4929187"/>
            <a:ext cx="86049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4" name="Line 79"/>
          <p:cNvSpPr>
            <a:spLocks noChangeShapeType="1"/>
          </p:cNvSpPr>
          <p:nvPr/>
        </p:nvSpPr>
        <p:spPr bwMode="auto">
          <a:xfrm>
            <a:off x="4499610" y="769939"/>
            <a:ext cx="0" cy="5718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2545" name="Text Box 80"/>
          <p:cNvSpPr txBox="1">
            <a:spLocks noChangeArrowheads="1"/>
          </p:cNvSpPr>
          <p:nvPr/>
        </p:nvSpPr>
        <p:spPr bwMode="auto">
          <a:xfrm>
            <a:off x="7647745" y="847726"/>
            <a:ext cx="1223403" cy="70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1800"/>
              <a:t>Integrated</a:t>
            </a:r>
          </a:p>
          <a:p>
            <a:pPr algn="ctr"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1800"/>
              <a:t>Solution</a:t>
            </a:r>
          </a:p>
        </p:txBody>
      </p:sp>
      <p:sp>
        <p:nvSpPr>
          <p:cNvPr id="22546" name="Text Box 81"/>
          <p:cNvSpPr txBox="1">
            <a:spLocks noChangeArrowheads="1"/>
          </p:cNvSpPr>
          <p:nvPr/>
        </p:nvSpPr>
        <p:spPr bwMode="auto">
          <a:xfrm>
            <a:off x="2516588" y="782639"/>
            <a:ext cx="1428586" cy="70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1800" dirty="0"/>
              <a:t>Stand-alone</a:t>
            </a:r>
          </a:p>
          <a:p>
            <a:pPr algn="ctr"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1800" dirty="0"/>
              <a:t> Solution</a:t>
            </a:r>
          </a:p>
        </p:txBody>
      </p:sp>
      <p:sp>
        <p:nvSpPr>
          <p:cNvPr id="22547" name="Text Box 13"/>
          <p:cNvSpPr txBox="1">
            <a:spLocks noChangeArrowheads="1"/>
          </p:cNvSpPr>
          <p:nvPr/>
        </p:nvSpPr>
        <p:spPr bwMode="auto">
          <a:xfrm>
            <a:off x="5161049" y="819151"/>
            <a:ext cx="1441911" cy="72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1200" dirty="0" smtClean="0">
                <a:solidFill>
                  <a:schemeClr val="folHlink"/>
                </a:solidFill>
              </a:rPr>
              <a:t>IBM </a:t>
            </a:r>
            <a:r>
              <a:rPr lang="en-US" sz="1200" dirty="0" err="1">
                <a:solidFill>
                  <a:schemeClr val="folHlink"/>
                </a:solidFill>
              </a:rPr>
              <a:t>Maximo</a:t>
            </a:r>
            <a:endParaRPr lang="en-US" sz="1200" dirty="0">
              <a:solidFill>
                <a:schemeClr val="folHlink"/>
              </a:solidFill>
            </a:endParaRPr>
          </a:p>
          <a:p>
            <a:pPr algn="ctr"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1200" dirty="0" smtClean="0">
                <a:solidFill>
                  <a:schemeClr val="folHlink"/>
                </a:solidFill>
              </a:rPr>
              <a:t>DCIM Applications</a:t>
            </a:r>
            <a:endParaRPr lang="en-US" sz="1200" dirty="0">
              <a:solidFill>
                <a:schemeClr val="folHlink"/>
              </a:solidFill>
            </a:endParaRPr>
          </a:p>
          <a:p>
            <a:pPr algn="ctr"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1200" dirty="0">
                <a:solidFill>
                  <a:schemeClr val="folHlink"/>
                </a:solidFill>
              </a:rPr>
              <a:t>Other</a:t>
            </a:r>
          </a:p>
        </p:txBody>
      </p:sp>
      <p:cxnSp>
        <p:nvCxnSpPr>
          <p:cNvPr id="22548" name="AutoShape 86"/>
          <p:cNvCxnSpPr>
            <a:cxnSpLocks noChangeShapeType="1"/>
            <a:stCxn id="22547" idx="2"/>
            <a:endCxn id="22541" idx="1"/>
          </p:cNvCxnSpPr>
          <p:nvPr/>
        </p:nvCxnSpPr>
        <p:spPr bwMode="auto">
          <a:xfrm>
            <a:off x="5882005" y="1539344"/>
            <a:ext cx="297387" cy="89487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797318" y="4454830"/>
            <a:ext cx="142887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1200" dirty="0">
                <a:solidFill>
                  <a:schemeClr val="folHlink"/>
                </a:solidFill>
              </a:rPr>
              <a:t>RF Code </a:t>
            </a:r>
          </a:p>
          <a:p>
            <a:pPr algn="ctr"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1200" dirty="0">
                <a:solidFill>
                  <a:schemeClr val="folHlink"/>
                </a:solidFill>
              </a:rPr>
              <a:t>Standard Readers</a:t>
            </a:r>
          </a:p>
        </p:txBody>
      </p:sp>
      <p:pic>
        <p:nvPicPr>
          <p:cNvPr id="54" name="Picture 43" descr="readers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089" y="5005385"/>
            <a:ext cx="86049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 Box 11"/>
          <p:cNvSpPr txBox="1">
            <a:spLocks noChangeArrowheads="1"/>
          </p:cNvSpPr>
          <p:nvPr/>
        </p:nvSpPr>
        <p:spPr bwMode="auto">
          <a:xfrm>
            <a:off x="5291052" y="4419600"/>
            <a:ext cx="142887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1200" dirty="0">
                <a:solidFill>
                  <a:schemeClr val="folHlink"/>
                </a:solidFill>
              </a:rPr>
              <a:t>RF Code </a:t>
            </a:r>
          </a:p>
          <a:p>
            <a:pPr algn="ctr"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1200" dirty="0">
                <a:solidFill>
                  <a:schemeClr val="folHlink"/>
                </a:solidFill>
              </a:rPr>
              <a:t>Standard Readers</a:t>
            </a:r>
          </a:p>
        </p:txBody>
      </p:sp>
      <p:pic>
        <p:nvPicPr>
          <p:cNvPr id="56" name="Picture 43" descr="readers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3341" y="4951412"/>
            <a:ext cx="86049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>
            <a:stCxn id="22572" idx="2"/>
            <a:endCxn id="53" idx="0"/>
          </p:cNvCxnSpPr>
          <p:nvPr/>
        </p:nvCxnSpPr>
        <p:spPr>
          <a:xfrm flipH="1">
            <a:off x="1511753" y="4010026"/>
            <a:ext cx="5671" cy="444804"/>
          </a:xfrm>
          <a:prstGeom prst="straightConnector1">
            <a:avLst/>
          </a:prstGeom>
          <a:ln w="635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3651929" y="4038600"/>
            <a:ext cx="5671" cy="444804"/>
          </a:xfrm>
          <a:prstGeom prst="straightConnector1">
            <a:avLst/>
          </a:prstGeom>
          <a:ln w="635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6096000" y="4038600"/>
            <a:ext cx="5671" cy="444804"/>
          </a:xfrm>
          <a:prstGeom prst="straightConnector1">
            <a:avLst/>
          </a:prstGeom>
          <a:ln w="635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8305800" y="4038600"/>
            <a:ext cx="5671" cy="444804"/>
          </a:xfrm>
          <a:prstGeom prst="straightConnector1">
            <a:avLst/>
          </a:prstGeom>
          <a:ln w="635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44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84270952"/>
              </p:ext>
            </p:extLst>
          </p:nvPr>
        </p:nvGraphicFramePr>
        <p:xfrm>
          <a:off x="838200" y="2057400"/>
          <a:ext cx="7239000" cy="919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0395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Asset Tag Overview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86521869"/>
              </p:ext>
            </p:extLst>
          </p:nvPr>
        </p:nvGraphicFramePr>
        <p:xfrm>
          <a:off x="95250" y="827087"/>
          <a:ext cx="5391150" cy="504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838200"/>
            <a:ext cx="1790700" cy="13908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868400"/>
            <a:ext cx="1905000" cy="141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2362200"/>
            <a:ext cx="1981900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6436" y="2286000"/>
            <a:ext cx="2777924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914900" y="3771900"/>
            <a:ext cx="1676400" cy="2514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4343400"/>
            <a:ext cx="1035357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4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About RF Code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91726038"/>
              </p:ext>
            </p:extLst>
          </p:nvPr>
        </p:nvGraphicFramePr>
        <p:xfrm>
          <a:off x="152400" y="838200"/>
          <a:ext cx="8839200" cy="5181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8244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Five Levels of Asset Visibility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38807621"/>
              </p:ext>
            </p:extLst>
          </p:nvPr>
        </p:nvGraphicFramePr>
        <p:xfrm>
          <a:off x="76200" y="685800"/>
          <a:ext cx="8991600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99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742950"/>
            <a:ext cx="9144000" cy="5734050"/>
          </a:xfrm>
          <a:prstGeom prst="rect">
            <a:avLst/>
          </a:prstGeom>
          <a:solidFill>
            <a:srgbClr val="FFFFFF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/>
          <a:p>
            <a:endParaRPr lang="en-US" sz="2800">
              <a:ea typeface="ＭＳ Ｐゴシック" pitchFamily="34" charset="-128"/>
            </a:endParaRP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 cstate="print">
            <a:lum bright="60000" contrast="-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" y="763587"/>
            <a:ext cx="9144000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221" name="Oval 5"/>
          <p:cNvSpPr>
            <a:spLocks noChangeAspect="1" noChangeArrowheads="1"/>
          </p:cNvSpPr>
          <p:nvPr/>
        </p:nvSpPr>
        <p:spPr bwMode="auto">
          <a:xfrm>
            <a:off x="5080" y="609600"/>
            <a:ext cx="3110230" cy="2979738"/>
          </a:xfrm>
          <a:prstGeom prst="ellipse">
            <a:avLst/>
          </a:prstGeom>
          <a:solidFill>
            <a:srgbClr val="45637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/>
          <a:p>
            <a:pPr algn="ctr"/>
            <a:r>
              <a:rPr lang="en-US" sz="1800" b="1">
                <a:ea typeface="ＭＳ Ｐゴシック" pitchFamily="34" charset="-128"/>
              </a:rPr>
              <a:t>Zone 1</a:t>
            </a:r>
          </a:p>
        </p:txBody>
      </p:sp>
      <p:sp>
        <p:nvSpPr>
          <p:cNvPr id="265222" name="Oval 6"/>
          <p:cNvSpPr>
            <a:spLocks noChangeAspect="1" noChangeArrowheads="1"/>
          </p:cNvSpPr>
          <p:nvPr/>
        </p:nvSpPr>
        <p:spPr bwMode="auto">
          <a:xfrm>
            <a:off x="2738120" y="609600"/>
            <a:ext cx="3110230" cy="2979738"/>
          </a:xfrm>
          <a:prstGeom prst="ellipse">
            <a:avLst/>
          </a:prstGeom>
          <a:solidFill>
            <a:srgbClr val="45637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/>
          <a:p>
            <a:pPr algn="ctr"/>
            <a:r>
              <a:rPr lang="en-US" sz="1800" b="1">
                <a:ea typeface="ＭＳ Ｐゴシック" pitchFamily="34" charset="-128"/>
              </a:rPr>
              <a:t>Zone 2</a:t>
            </a:r>
          </a:p>
        </p:txBody>
      </p:sp>
      <p:sp>
        <p:nvSpPr>
          <p:cNvPr id="265223" name="Oval 7"/>
          <p:cNvSpPr>
            <a:spLocks noChangeAspect="1" noChangeArrowheads="1"/>
          </p:cNvSpPr>
          <p:nvPr/>
        </p:nvSpPr>
        <p:spPr bwMode="auto">
          <a:xfrm>
            <a:off x="5478781" y="609599"/>
            <a:ext cx="3107690" cy="2978150"/>
          </a:xfrm>
          <a:prstGeom prst="ellipse">
            <a:avLst/>
          </a:prstGeom>
          <a:solidFill>
            <a:srgbClr val="45637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/>
          <a:p>
            <a:pPr algn="ctr"/>
            <a:r>
              <a:rPr lang="en-US" sz="1800" b="1">
                <a:ea typeface="ＭＳ Ｐゴシック" pitchFamily="34" charset="-128"/>
              </a:rPr>
              <a:t>Zone 3</a:t>
            </a:r>
          </a:p>
        </p:txBody>
      </p:sp>
      <p:sp>
        <p:nvSpPr>
          <p:cNvPr id="265224" name="Oval 8"/>
          <p:cNvSpPr>
            <a:spLocks noChangeAspect="1" noChangeArrowheads="1"/>
          </p:cNvSpPr>
          <p:nvPr/>
        </p:nvSpPr>
        <p:spPr bwMode="auto">
          <a:xfrm>
            <a:off x="10160" y="3276600"/>
            <a:ext cx="3108960" cy="2979738"/>
          </a:xfrm>
          <a:prstGeom prst="ellipse">
            <a:avLst/>
          </a:prstGeom>
          <a:solidFill>
            <a:srgbClr val="45637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/>
          <a:p>
            <a:pPr algn="ctr"/>
            <a:r>
              <a:rPr lang="en-US" sz="1800" b="1">
                <a:ea typeface="ＭＳ Ｐゴシック" pitchFamily="34" charset="-128"/>
              </a:rPr>
              <a:t>Zone 4</a:t>
            </a:r>
          </a:p>
        </p:txBody>
      </p:sp>
      <p:sp>
        <p:nvSpPr>
          <p:cNvPr id="265225" name="Oval 9"/>
          <p:cNvSpPr>
            <a:spLocks noChangeAspect="1" noChangeArrowheads="1"/>
          </p:cNvSpPr>
          <p:nvPr/>
        </p:nvSpPr>
        <p:spPr bwMode="auto">
          <a:xfrm>
            <a:off x="2719071" y="3271838"/>
            <a:ext cx="3110230" cy="2979737"/>
          </a:xfrm>
          <a:prstGeom prst="ellipse">
            <a:avLst/>
          </a:prstGeom>
          <a:solidFill>
            <a:srgbClr val="45637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/>
          <a:p>
            <a:pPr algn="ctr"/>
            <a:r>
              <a:rPr lang="en-US" sz="1800" b="1">
                <a:ea typeface="ＭＳ Ｐゴシック" pitchFamily="34" charset="-128"/>
              </a:rPr>
              <a:t>Zone 5</a:t>
            </a:r>
          </a:p>
        </p:txBody>
      </p:sp>
      <p:sp>
        <p:nvSpPr>
          <p:cNvPr id="265275" name="Oval 59"/>
          <p:cNvSpPr>
            <a:spLocks noChangeAspect="1" noChangeArrowheads="1"/>
          </p:cNvSpPr>
          <p:nvPr/>
        </p:nvSpPr>
        <p:spPr bwMode="auto">
          <a:xfrm>
            <a:off x="5500371" y="3276600"/>
            <a:ext cx="3110230" cy="2979738"/>
          </a:xfrm>
          <a:prstGeom prst="ellipse">
            <a:avLst/>
          </a:prstGeom>
          <a:solidFill>
            <a:srgbClr val="45637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/>
          <a:p>
            <a:pPr algn="ctr"/>
            <a:r>
              <a:rPr lang="en-US" sz="1800" b="1">
                <a:ea typeface="ＭＳ Ｐゴシック" pitchFamily="34" charset="-128"/>
              </a:rPr>
              <a:t>Zone 6</a:t>
            </a:r>
          </a:p>
        </p:txBody>
      </p:sp>
      <p:sp>
        <p:nvSpPr>
          <p:cNvPr id="25610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Zonal Distributed Asset Tracking – Example</a:t>
            </a:r>
          </a:p>
        </p:txBody>
      </p:sp>
      <p:grpSp>
        <p:nvGrpSpPr>
          <p:cNvPr id="25611" name="Group 11"/>
          <p:cNvGrpSpPr>
            <a:grpSpLocks/>
          </p:cNvGrpSpPr>
          <p:nvPr/>
        </p:nvGrpSpPr>
        <p:grpSpPr bwMode="auto">
          <a:xfrm>
            <a:off x="1299211" y="2130426"/>
            <a:ext cx="6071870" cy="2898775"/>
            <a:chOff x="818" y="1363"/>
            <a:chExt cx="3825" cy="1826"/>
          </a:xfrm>
        </p:grpSpPr>
        <p:pic>
          <p:nvPicPr>
            <p:cNvPr id="25654" name="Picture 12" descr="reader-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" y="1388"/>
              <a:ext cx="3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55" name="Picture 13" descr="reader-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7" y="1363"/>
              <a:ext cx="3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56" name="Picture 14" descr="reader-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7" y="1365"/>
              <a:ext cx="3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57" name="Picture 15" descr="reader-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" y="2995"/>
              <a:ext cx="3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58" name="Picture 16" descr="reader-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9" y="2995"/>
              <a:ext cx="3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12" name="Picture 19" descr="reader-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4795839"/>
            <a:ext cx="53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8681720" y="5916613"/>
            <a:ext cx="218440" cy="444500"/>
            <a:chOff x="2518" y="1232"/>
            <a:chExt cx="452" cy="920"/>
          </a:xfrm>
        </p:grpSpPr>
        <p:sp>
          <p:nvSpPr>
            <p:cNvPr id="25622" name="Freeform 27"/>
            <p:cNvSpPr>
              <a:spLocks/>
            </p:cNvSpPr>
            <p:nvPr/>
          </p:nvSpPr>
          <p:spPr bwMode="auto">
            <a:xfrm>
              <a:off x="2622" y="1550"/>
              <a:ext cx="10" cy="4"/>
            </a:xfrm>
            <a:custGeom>
              <a:avLst/>
              <a:gdLst>
                <a:gd name="T0" fmla="*/ 8 w 10"/>
                <a:gd name="T1" fmla="*/ 0 h 4"/>
                <a:gd name="T2" fmla="*/ 8 w 10"/>
                <a:gd name="T3" fmla="*/ 0 h 4"/>
                <a:gd name="T4" fmla="*/ 8 w 10"/>
                <a:gd name="T5" fmla="*/ 0 h 4"/>
                <a:gd name="T6" fmla="*/ 8 w 10"/>
                <a:gd name="T7" fmla="*/ 0 h 4"/>
                <a:gd name="T8" fmla="*/ 4 w 10"/>
                <a:gd name="T9" fmla="*/ 0 h 4"/>
                <a:gd name="T10" fmla="*/ 2 w 10"/>
                <a:gd name="T11" fmla="*/ 0 h 4"/>
                <a:gd name="T12" fmla="*/ 0 w 10"/>
                <a:gd name="T13" fmla="*/ 2 h 4"/>
                <a:gd name="T14" fmla="*/ 0 w 10"/>
                <a:gd name="T15" fmla="*/ 4 h 4"/>
                <a:gd name="T16" fmla="*/ 0 w 10"/>
                <a:gd name="T17" fmla="*/ 4 h 4"/>
                <a:gd name="T18" fmla="*/ 8 w 10"/>
                <a:gd name="T19" fmla="*/ 4 h 4"/>
                <a:gd name="T20" fmla="*/ 10 w 10"/>
                <a:gd name="T21" fmla="*/ 2 h 4"/>
                <a:gd name="T22" fmla="*/ 8 w 10"/>
                <a:gd name="T23" fmla="*/ 0 h 4"/>
                <a:gd name="T24" fmla="*/ 8 w 10"/>
                <a:gd name="T25" fmla="*/ 0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"/>
                <a:gd name="T40" fmla="*/ 0 h 4"/>
                <a:gd name="T41" fmla="*/ 10 w 10"/>
                <a:gd name="T42" fmla="*/ 4 h 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" h="4">
                  <a:moveTo>
                    <a:pt x="8" y="0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4E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3" name="Freeform 28"/>
            <p:cNvSpPr>
              <a:spLocks/>
            </p:cNvSpPr>
            <p:nvPr/>
          </p:nvSpPr>
          <p:spPr bwMode="auto">
            <a:xfrm>
              <a:off x="2722" y="1760"/>
              <a:ext cx="8" cy="6"/>
            </a:xfrm>
            <a:custGeom>
              <a:avLst/>
              <a:gdLst>
                <a:gd name="T0" fmla="*/ 8 w 8"/>
                <a:gd name="T1" fmla="*/ 4 h 6"/>
                <a:gd name="T2" fmla="*/ 8 w 8"/>
                <a:gd name="T3" fmla="*/ 4 h 6"/>
                <a:gd name="T4" fmla="*/ 8 w 8"/>
                <a:gd name="T5" fmla="*/ 2 h 6"/>
                <a:gd name="T6" fmla="*/ 8 w 8"/>
                <a:gd name="T7" fmla="*/ 0 h 6"/>
                <a:gd name="T8" fmla="*/ 8 w 8"/>
                <a:gd name="T9" fmla="*/ 0 h 6"/>
                <a:gd name="T10" fmla="*/ 6 w 8"/>
                <a:gd name="T11" fmla="*/ 2 h 6"/>
                <a:gd name="T12" fmla="*/ 2 w 8"/>
                <a:gd name="T13" fmla="*/ 2 h 6"/>
                <a:gd name="T14" fmla="*/ 0 w 8"/>
                <a:gd name="T15" fmla="*/ 2 h 6"/>
                <a:gd name="T16" fmla="*/ 0 w 8"/>
                <a:gd name="T17" fmla="*/ 6 h 6"/>
                <a:gd name="T18" fmla="*/ 0 w 8"/>
                <a:gd name="T19" fmla="*/ 6 h 6"/>
                <a:gd name="T20" fmla="*/ 2 w 8"/>
                <a:gd name="T21" fmla="*/ 4 h 6"/>
                <a:gd name="T22" fmla="*/ 4 w 8"/>
                <a:gd name="T23" fmla="*/ 4 h 6"/>
                <a:gd name="T24" fmla="*/ 8 w 8"/>
                <a:gd name="T25" fmla="*/ 4 h 6"/>
                <a:gd name="T26" fmla="*/ 8 w 8"/>
                <a:gd name="T27" fmla="*/ 4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"/>
                <a:gd name="T43" fmla="*/ 0 h 6"/>
                <a:gd name="T44" fmla="*/ 8 w 8"/>
                <a:gd name="T45" fmla="*/ 6 h 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" h="6">
                  <a:moveTo>
                    <a:pt x="8" y="4"/>
                  </a:moveTo>
                  <a:lnTo>
                    <a:pt x="8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4" name="Freeform 29"/>
            <p:cNvSpPr>
              <a:spLocks/>
            </p:cNvSpPr>
            <p:nvPr/>
          </p:nvSpPr>
          <p:spPr bwMode="auto">
            <a:xfrm>
              <a:off x="2740" y="1760"/>
              <a:ext cx="6" cy="4"/>
            </a:xfrm>
            <a:custGeom>
              <a:avLst/>
              <a:gdLst>
                <a:gd name="T0" fmla="*/ 4 w 6"/>
                <a:gd name="T1" fmla="*/ 0 h 4"/>
                <a:gd name="T2" fmla="*/ 4 w 6"/>
                <a:gd name="T3" fmla="*/ 0 h 4"/>
                <a:gd name="T4" fmla="*/ 4 w 6"/>
                <a:gd name="T5" fmla="*/ 2 h 4"/>
                <a:gd name="T6" fmla="*/ 2 w 6"/>
                <a:gd name="T7" fmla="*/ 0 h 4"/>
                <a:gd name="T8" fmla="*/ 0 w 6"/>
                <a:gd name="T9" fmla="*/ 0 h 4"/>
                <a:gd name="T10" fmla="*/ 0 w 6"/>
                <a:gd name="T11" fmla="*/ 0 h 4"/>
                <a:gd name="T12" fmla="*/ 0 w 6"/>
                <a:gd name="T13" fmla="*/ 4 h 4"/>
                <a:gd name="T14" fmla="*/ 0 w 6"/>
                <a:gd name="T15" fmla="*/ 4 h 4"/>
                <a:gd name="T16" fmla="*/ 4 w 6"/>
                <a:gd name="T17" fmla="*/ 4 h 4"/>
                <a:gd name="T18" fmla="*/ 6 w 6"/>
                <a:gd name="T19" fmla="*/ 4 h 4"/>
                <a:gd name="T20" fmla="*/ 6 w 6"/>
                <a:gd name="T21" fmla="*/ 2 h 4"/>
                <a:gd name="T22" fmla="*/ 4 w 6"/>
                <a:gd name="T23" fmla="*/ 0 h 4"/>
                <a:gd name="T24" fmla="*/ 4 w 6"/>
                <a:gd name="T25" fmla="*/ 0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"/>
                <a:gd name="T40" fmla="*/ 0 h 4"/>
                <a:gd name="T41" fmla="*/ 6 w 6"/>
                <a:gd name="T42" fmla="*/ 4 h 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" h="4">
                  <a:moveTo>
                    <a:pt x="4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5" name="Freeform 30"/>
            <p:cNvSpPr>
              <a:spLocks/>
            </p:cNvSpPr>
            <p:nvPr/>
          </p:nvSpPr>
          <p:spPr bwMode="auto">
            <a:xfrm>
              <a:off x="2738" y="1766"/>
              <a:ext cx="10" cy="4"/>
            </a:xfrm>
            <a:custGeom>
              <a:avLst/>
              <a:gdLst>
                <a:gd name="T0" fmla="*/ 0 w 10"/>
                <a:gd name="T1" fmla="*/ 4 h 4"/>
                <a:gd name="T2" fmla="*/ 0 w 10"/>
                <a:gd name="T3" fmla="*/ 4 h 4"/>
                <a:gd name="T4" fmla="*/ 4 w 10"/>
                <a:gd name="T5" fmla="*/ 4 h 4"/>
                <a:gd name="T6" fmla="*/ 10 w 10"/>
                <a:gd name="T7" fmla="*/ 4 h 4"/>
                <a:gd name="T8" fmla="*/ 10 w 10"/>
                <a:gd name="T9" fmla="*/ 4 h 4"/>
                <a:gd name="T10" fmla="*/ 10 w 10"/>
                <a:gd name="T11" fmla="*/ 2 h 4"/>
                <a:gd name="T12" fmla="*/ 10 w 10"/>
                <a:gd name="T13" fmla="*/ 0 h 4"/>
                <a:gd name="T14" fmla="*/ 10 w 10"/>
                <a:gd name="T15" fmla="*/ 0 h 4"/>
                <a:gd name="T16" fmla="*/ 10 w 10"/>
                <a:gd name="T17" fmla="*/ 2 h 4"/>
                <a:gd name="T18" fmla="*/ 10 w 10"/>
                <a:gd name="T19" fmla="*/ 2 h 4"/>
                <a:gd name="T20" fmla="*/ 6 w 10"/>
                <a:gd name="T21" fmla="*/ 2 h 4"/>
                <a:gd name="T22" fmla="*/ 4 w 10"/>
                <a:gd name="T23" fmla="*/ 2 h 4"/>
                <a:gd name="T24" fmla="*/ 0 w 10"/>
                <a:gd name="T25" fmla="*/ 0 h 4"/>
                <a:gd name="T26" fmla="*/ 0 w 10"/>
                <a:gd name="T27" fmla="*/ 0 h 4"/>
                <a:gd name="T28" fmla="*/ 0 w 10"/>
                <a:gd name="T29" fmla="*/ 4 h 4"/>
                <a:gd name="T30" fmla="*/ 0 w 10"/>
                <a:gd name="T31" fmla="*/ 4 h 4"/>
                <a:gd name="T32" fmla="*/ 0 w 10"/>
                <a:gd name="T33" fmla="*/ 4 h 4"/>
                <a:gd name="T34" fmla="*/ 0 w 10"/>
                <a:gd name="T35" fmla="*/ 4 h 4"/>
                <a:gd name="T36" fmla="*/ 0 w 10"/>
                <a:gd name="T37" fmla="*/ 4 h 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4"/>
                <a:gd name="T59" fmla="*/ 10 w 10"/>
                <a:gd name="T60" fmla="*/ 4 h 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4">
                  <a:moveTo>
                    <a:pt x="0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6" name="Freeform 31"/>
            <p:cNvSpPr>
              <a:spLocks/>
            </p:cNvSpPr>
            <p:nvPr/>
          </p:nvSpPr>
          <p:spPr bwMode="auto">
            <a:xfrm>
              <a:off x="2702" y="1774"/>
              <a:ext cx="14" cy="8"/>
            </a:xfrm>
            <a:custGeom>
              <a:avLst/>
              <a:gdLst>
                <a:gd name="T0" fmla="*/ 6 w 14"/>
                <a:gd name="T1" fmla="*/ 4 h 8"/>
                <a:gd name="T2" fmla="*/ 6 w 14"/>
                <a:gd name="T3" fmla="*/ 4 h 8"/>
                <a:gd name="T4" fmla="*/ 6 w 14"/>
                <a:gd name="T5" fmla="*/ 2 h 8"/>
                <a:gd name="T6" fmla="*/ 8 w 14"/>
                <a:gd name="T7" fmla="*/ 0 h 8"/>
                <a:gd name="T8" fmla="*/ 12 w 14"/>
                <a:gd name="T9" fmla="*/ 2 h 8"/>
                <a:gd name="T10" fmla="*/ 12 w 14"/>
                <a:gd name="T11" fmla="*/ 2 h 8"/>
                <a:gd name="T12" fmla="*/ 12 w 14"/>
                <a:gd name="T13" fmla="*/ 2 h 8"/>
                <a:gd name="T14" fmla="*/ 10 w 14"/>
                <a:gd name="T15" fmla="*/ 8 h 8"/>
                <a:gd name="T16" fmla="*/ 10 w 14"/>
                <a:gd name="T17" fmla="*/ 8 h 8"/>
                <a:gd name="T18" fmla="*/ 12 w 14"/>
                <a:gd name="T19" fmla="*/ 6 h 8"/>
                <a:gd name="T20" fmla="*/ 14 w 14"/>
                <a:gd name="T21" fmla="*/ 0 h 8"/>
                <a:gd name="T22" fmla="*/ 14 w 14"/>
                <a:gd name="T23" fmla="*/ 0 h 8"/>
                <a:gd name="T24" fmla="*/ 6 w 14"/>
                <a:gd name="T25" fmla="*/ 0 h 8"/>
                <a:gd name="T26" fmla="*/ 4 w 14"/>
                <a:gd name="T27" fmla="*/ 0 h 8"/>
                <a:gd name="T28" fmla="*/ 0 w 14"/>
                <a:gd name="T29" fmla="*/ 2 h 8"/>
                <a:gd name="T30" fmla="*/ 0 w 14"/>
                <a:gd name="T31" fmla="*/ 2 h 8"/>
                <a:gd name="T32" fmla="*/ 2 w 14"/>
                <a:gd name="T33" fmla="*/ 0 h 8"/>
                <a:gd name="T34" fmla="*/ 4 w 14"/>
                <a:gd name="T35" fmla="*/ 2 h 8"/>
                <a:gd name="T36" fmla="*/ 6 w 14"/>
                <a:gd name="T37" fmla="*/ 4 h 8"/>
                <a:gd name="T38" fmla="*/ 6 w 14"/>
                <a:gd name="T39" fmla="*/ 4 h 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"/>
                <a:gd name="T61" fmla="*/ 0 h 8"/>
                <a:gd name="T62" fmla="*/ 14 w 14"/>
                <a:gd name="T63" fmla="*/ 8 h 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" h="8">
                  <a:moveTo>
                    <a:pt x="6" y="4"/>
                  </a:moveTo>
                  <a:lnTo>
                    <a:pt x="6" y="4"/>
                  </a:lnTo>
                  <a:lnTo>
                    <a:pt x="6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4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7" name="Freeform 32"/>
            <p:cNvSpPr>
              <a:spLocks/>
            </p:cNvSpPr>
            <p:nvPr/>
          </p:nvSpPr>
          <p:spPr bwMode="auto">
            <a:xfrm>
              <a:off x="2720" y="1772"/>
              <a:ext cx="14" cy="4"/>
            </a:xfrm>
            <a:custGeom>
              <a:avLst/>
              <a:gdLst>
                <a:gd name="T0" fmla="*/ 14 w 14"/>
                <a:gd name="T1" fmla="*/ 2 h 4"/>
                <a:gd name="T2" fmla="*/ 14 w 14"/>
                <a:gd name="T3" fmla="*/ 2 h 4"/>
                <a:gd name="T4" fmla="*/ 8 w 14"/>
                <a:gd name="T5" fmla="*/ 0 h 4"/>
                <a:gd name="T6" fmla="*/ 4 w 14"/>
                <a:gd name="T7" fmla="*/ 2 h 4"/>
                <a:gd name="T8" fmla="*/ 0 w 14"/>
                <a:gd name="T9" fmla="*/ 4 h 4"/>
                <a:gd name="T10" fmla="*/ 0 w 14"/>
                <a:gd name="T11" fmla="*/ 4 h 4"/>
                <a:gd name="T12" fmla="*/ 10 w 14"/>
                <a:gd name="T13" fmla="*/ 4 h 4"/>
                <a:gd name="T14" fmla="*/ 12 w 14"/>
                <a:gd name="T15" fmla="*/ 4 h 4"/>
                <a:gd name="T16" fmla="*/ 14 w 14"/>
                <a:gd name="T17" fmla="*/ 2 h 4"/>
                <a:gd name="T18" fmla="*/ 14 w 14"/>
                <a:gd name="T19" fmla="*/ 2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4"/>
                <a:gd name="T32" fmla="*/ 14 w 14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4">
                  <a:moveTo>
                    <a:pt x="14" y="2"/>
                  </a:moveTo>
                  <a:lnTo>
                    <a:pt x="14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8" name="Freeform 33"/>
            <p:cNvSpPr>
              <a:spLocks/>
            </p:cNvSpPr>
            <p:nvPr/>
          </p:nvSpPr>
          <p:spPr bwMode="auto">
            <a:xfrm>
              <a:off x="2738" y="1772"/>
              <a:ext cx="10" cy="4"/>
            </a:xfrm>
            <a:custGeom>
              <a:avLst/>
              <a:gdLst>
                <a:gd name="T0" fmla="*/ 0 w 10"/>
                <a:gd name="T1" fmla="*/ 4 h 4"/>
                <a:gd name="T2" fmla="*/ 0 w 10"/>
                <a:gd name="T3" fmla="*/ 4 h 4"/>
                <a:gd name="T4" fmla="*/ 2 w 10"/>
                <a:gd name="T5" fmla="*/ 2 h 4"/>
                <a:gd name="T6" fmla="*/ 4 w 10"/>
                <a:gd name="T7" fmla="*/ 2 h 4"/>
                <a:gd name="T8" fmla="*/ 10 w 10"/>
                <a:gd name="T9" fmla="*/ 4 h 4"/>
                <a:gd name="T10" fmla="*/ 10 w 10"/>
                <a:gd name="T11" fmla="*/ 4 h 4"/>
                <a:gd name="T12" fmla="*/ 10 w 10"/>
                <a:gd name="T13" fmla="*/ 0 h 4"/>
                <a:gd name="T14" fmla="*/ 6 w 10"/>
                <a:gd name="T15" fmla="*/ 0 h 4"/>
                <a:gd name="T16" fmla="*/ 0 w 10"/>
                <a:gd name="T17" fmla="*/ 0 h 4"/>
                <a:gd name="T18" fmla="*/ 0 w 10"/>
                <a:gd name="T19" fmla="*/ 0 h 4"/>
                <a:gd name="T20" fmla="*/ 0 w 10"/>
                <a:gd name="T21" fmla="*/ 4 h 4"/>
                <a:gd name="T22" fmla="*/ 0 w 10"/>
                <a:gd name="T23" fmla="*/ 4 h 4"/>
                <a:gd name="T24" fmla="*/ 0 w 10"/>
                <a:gd name="T25" fmla="*/ 4 h 4"/>
                <a:gd name="T26" fmla="*/ 0 w 10"/>
                <a:gd name="T27" fmla="*/ 4 h 4"/>
                <a:gd name="T28" fmla="*/ 0 w 10"/>
                <a:gd name="T29" fmla="*/ 4 h 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"/>
                <a:gd name="T46" fmla="*/ 0 h 4"/>
                <a:gd name="T47" fmla="*/ 10 w 10"/>
                <a:gd name="T48" fmla="*/ 4 h 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" h="4">
                  <a:moveTo>
                    <a:pt x="0" y="4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9" name="Freeform 34"/>
            <p:cNvSpPr>
              <a:spLocks/>
            </p:cNvSpPr>
            <p:nvPr/>
          </p:nvSpPr>
          <p:spPr bwMode="auto">
            <a:xfrm>
              <a:off x="2720" y="1778"/>
              <a:ext cx="10" cy="4"/>
            </a:xfrm>
            <a:custGeom>
              <a:avLst/>
              <a:gdLst>
                <a:gd name="T0" fmla="*/ 2 w 10"/>
                <a:gd name="T1" fmla="*/ 4 h 4"/>
                <a:gd name="T2" fmla="*/ 2 w 10"/>
                <a:gd name="T3" fmla="*/ 4 h 4"/>
                <a:gd name="T4" fmla="*/ 6 w 10"/>
                <a:gd name="T5" fmla="*/ 4 h 4"/>
                <a:gd name="T6" fmla="*/ 10 w 10"/>
                <a:gd name="T7" fmla="*/ 4 h 4"/>
                <a:gd name="T8" fmla="*/ 10 w 10"/>
                <a:gd name="T9" fmla="*/ 4 h 4"/>
                <a:gd name="T10" fmla="*/ 10 w 10"/>
                <a:gd name="T11" fmla="*/ 2 h 4"/>
                <a:gd name="T12" fmla="*/ 10 w 10"/>
                <a:gd name="T13" fmla="*/ 2 h 4"/>
                <a:gd name="T14" fmla="*/ 10 w 10"/>
                <a:gd name="T15" fmla="*/ 0 h 4"/>
                <a:gd name="T16" fmla="*/ 10 w 10"/>
                <a:gd name="T17" fmla="*/ 0 h 4"/>
                <a:gd name="T18" fmla="*/ 10 w 10"/>
                <a:gd name="T19" fmla="*/ 0 h 4"/>
                <a:gd name="T20" fmla="*/ 8 w 10"/>
                <a:gd name="T21" fmla="*/ 2 h 4"/>
                <a:gd name="T22" fmla="*/ 4 w 10"/>
                <a:gd name="T23" fmla="*/ 2 h 4"/>
                <a:gd name="T24" fmla="*/ 0 w 10"/>
                <a:gd name="T25" fmla="*/ 2 h 4"/>
                <a:gd name="T26" fmla="*/ 2 w 10"/>
                <a:gd name="T27" fmla="*/ 4 h 4"/>
                <a:gd name="T28" fmla="*/ 2 w 10"/>
                <a:gd name="T29" fmla="*/ 4 h 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"/>
                <a:gd name="T46" fmla="*/ 0 h 4"/>
                <a:gd name="T47" fmla="*/ 10 w 10"/>
                <a:gd name="T48" fmla="*/ 4 h 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" h="4">
                  <a:moveTo>
                    <a:pt x="2" y="4"/>
                  </a:moveTo>
                  <a:lnTo>
                    <a:pt x="2" y="4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8" y="2"/>
                  </a:lnTo>
                  <a:lnTo>
                    <a:pt x="4" y="2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0" name="Freeform 35"/>
            <p:cNvSpPr>
              <a:spLocks/>
            </p:cNvSpPr>
            <p:nvPr/>
          </p:nvSpPr>
          <p:spPr bwMode="auto">
            <a:xfrm>
              <a:off x="2734" y="1778"/>
              <a:ext cx="14" cy="4"/>
            </a:xfrm>
            <a:custGeom>
              <a:avLst/>
              <a:gdLst>
                <a:gd name="T0" fmla="*/ 14 w 14"/>
                <a:gd name="T1" fmla="*/ 2 h 4"/>
                <a:gd name="T2" fmla="*/ 14 w 14"/>
                <a:gd name="T3" fmla="*/ 2 h 4"/>
                <a:gd name="T4" fmla="*/ 12 w 14"/>
                <a:gd name="T5" fmla="*/ 0 h 4"/>
                <a:gd name="T6" fmla="*/ 10 w 14"/>
                <a:gd name="T7" fmla="*/ 0 h 4"/>
                <a:gd name="T8" fmla="*/ 0 w 14"/>
                <a:gd name="T9" fmla="*/ 0 h 4"/>
                <a:gd name="T10" fmla="*/ 0 w 14"/>
                <a:gd name="T11" fmla="*/ 0 h 4"/>
                <a:gd name="T12" fmla="*/ 2 w 14"/>
                <a:gd name="T13" fmla="*/ 4 h 4"/>
                <a:gd name="T14" fmla="*/ 6 w 14"/>
                <a:gd name="T15" fmla="*/ 2 h 4"/>
                <a:gd name="T16" fmla="*/ 10 w 14"/>
                <a:gd name="T17" fmla="*/ 2 h 4"/>
                <a:gd name="T18" fmla="*/ 14 w 14"/>
                <a:gd name="T19" fmla="*/ 2 h 4"/>
                <a:gd name="T20" fmla="*/ 14 w 14"/>
                <a:gd name="T21" fmla="*/ 2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4"/>
                <a:gd name="T35" fmla="*/ 14 w 14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4">
                  <a:moveTo>
                    <a:pt x="14" y="2"/>
                  </a:move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1" name="Freeform 36"/>
            <p:cNvSpPr>
              <a:spLocks/>
            </p:cNvSpPr>
            <p:nvPr/>
          </p:nvSpPr>
          <p:spPr bwMode="auto">
            <a:xfrm>
              <a:off x="2718" y="1784"/>
              <a:ext cx="10" cy="4"/>
            </a:xfrm>
            <a:custGeom>
              <a:avLst/>
              <a:gdLst>
                <a:gd name="T0" fmla="*/ 10 w 10"/>
                <a:gd name="T1" fmla="*/ 0 h 4"/>
                <a:gd name="T2" fmla="*/ 10 w 10"/>
                <a:gd name="T3" fmla="*/ 0 h 4"/>
                <a:gd name="T4" fmla="*/ 8 w 10"/>
                <a:gd name="T5" fmla="*/ 0 h 4"/>
                <a:gd name="T6" fmla="*/ 4 w 10"/>
                <a:gd name="T7" fmla="*/ 0 h 4"/>
                <a:gd name="T8" fmla="*/ 0 w 10"/>
                <a:gd name="T9" fmla="*/ 0 h 4"/>
                <a:gd name="T10" fmla="*/ 0 w 10"/>
                <a:gd name="T11" fmla="*/ 0 h 4"/>
                <a:gd name="T12" fmla="*/ 0 w 10"/>
                <a:gd name="T13" fmla="*/ 2 h 4"/>
                <a:gd name="T14" fmla="*/ 4 w 10"/>
                <a:gd name="T15" fmla="*/ 4 h 4"/>
                <a:gd name="T16" fmla="*/ 8 w 10"/>
                <a:gd name="T17" fmla="*/ 4 h 4"/>
                <a:gd name="T18" fmla="*/ 10 w 10"/>
                <a:gd name="T19" fmla="*/ 0 h 4"/>
                <a:gd name="T20" fmla="*/ 10 w 10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4"/>
                <a:gd name="T35" fmla="*/ 10 w 10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4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8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2" name="Freeform 37"/>
            <p:cNvSpPr>
              <a:spLocks/>
            </p:cNvSpPr>
            <p:nvPr/>
          </p:nvSpPr>
          <p:spPr bwMode="auto">
            <a:xfrm>
              <a:off x="2734" y="1782"/>
              <a:ext cx="14" cy="6"/>
            </a:xfrm>
            <a:custGeom>
              <a:avLst/>
              <a:gdLst>
                <a:gd name="T0" fmla="*/ 2 w 14"/>
                <a:gd name="T1" fmla="*/ 6 h 6"/>
                <a:gd name="T2" fmla="*/ 2 w 14"/>
                <a:gd name="T3" fmla="*/ 6 h 6"/>
                <a:gd name="T4" fmla="*/ 4 w 14"/>
                <a:gd name="T5" fmla="*/ 4 h 6"/>
                <a:gd name="T6" fmla="*/ 8 w 14"/>
                <a:gd name="T7" fmla="*/ 4 h 6"/>
                <a:gd name="T8" fmla="*/ 14 w 14"/>
                <a:gd name="T9" fmla="*/ 4 h 6"/>
                <a:gd name="T10" fmla="*/ 14 w 14"/>
                <a:gd name="T11" fmla="*/ 4 h 6"/>
                <a:gd name="T12" fmla="*/ 12 w 14"/>
                <a:gd name="T13" fmla="*/ 2 h 6"/>
                <a:gd name="T14" fmla="*/ 10 w 14"/>
                <a:gd name="T15" fmla="*/ 0 h 6"/>
                <a:gd name="T16" fmla="*/ 0 w 14"/>
                <a:gd name="T17" fmla="*/ 2 h 6"/>
                <a:gd name="T18" fmla="*/ 0 w 14"/>
                <a:gd name="T19" fmla="*/ 2 h 6"/>
                <a:gd name="T20" fmla="*/ 0 w 14"/>
                <a:gd name="T21" fmla="*/ 4 h 6"/>
                <a:gd name="T22" fmla="*/ 0 w 14"/>
                <a:gd name="T23" fmla="*/ 4 h 6"/>
                <a:gd name="T24" fmla="*/ 2 w 14"/>
                <a:gd name="T25" fmla="*/ 6 h 6"/>
                <a:gd name="T26" fmla="*/ 2 w 14"/>
                <a:gd name="T27" fmla="*/ 6 h 6"/>
                <a:gd name="T28" fmla="*/ 2 w 14"/>
                <a:gd name="T29" fmla="*/ 6 h 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"/>
                <a:gd name="T46" fmla="*/ 0 h 6"/>
                <a:gd name="T47" fmla="*/ 14 w 14"/>
                <a:gd name="T48" fmla="*/ 6 h 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" h="6">
                  <a:moveTo>
                    <a:pt x="2" y="6"/>
                  </a:moveTo>
                  <a:lnTo>
                    <a:pt x="2" y="6"/>
                  </a:lnTo>
                  <a:lnTo>
                    <a:pt x="4" y="4"/>
                  </a:lnTo>
                  <a:lnTo>
                    <a:pt x="8" y="4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3" name="Freeform 38"/>
            <p:cNvSpPr>
              <a:spLocks/>
            </p:cNvSpPr>
            <p:nvPr/>
          </p:nvSpPr>
          <p:spPr bwMode="auto">
            <a:xfrm>
              <a:off x="2720" y="178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2 w 14"/>
                <a:gd name="T5" fmla="*/ 4 h 4"/>
                <a:gd name="T6" fmla="*/ 4 w 14"/>
                <a:gd name="T7" fmla="*/ 4 h 4"/>
                <a:gd name="T8" fmla="*/ 10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14 w 14"/>
                <a:gd name="T15" fmla="*/ 2 h 4"/>
                <a:gd name="T16" fmla="*/ 12 w 14"/>
                <a:gd name="T17" fmla="*/ 0 h 4"/>
                <a:gd name="T18" fmla="*/ 8 w 14"/>
                <a:gd name="T19" fmla="*/ 0 h 4"/>
                <a:gd name="T20" fmla="*/ 2 w 14"/>
                <a:gd name="T21" fmla="*/ 2 h 4"/>
                <a:gd name="T22" fmla="*/ 0 w 14"/>
                <a:gd name="T23" fmla="*/ 0 h 4"/>
                <a:gd name="T24" fmla="*/ 0 w 14"/>
                <a:gd name="T25" fmla="*/ 0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"/>
                <a:gd name="T40" fmla="*/ 0 h 4"/>
                <a:gd name="T41" fmla="*/ 14 w 14"/>
                <a:gd name="T42" fmla="*/ 4 h 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4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4" name="Freeform 39"/>
            <p:cNvSpPr>
              <a:spLocks/>
            </p:cNvSpPr>
            <p:nvPr/>
          </p:nvSpPr>
          <p:spPr bwMode="auto">
            <a:xfrm>
              <a:off x="2736" y="1794"/>
              <a:ext cx="12" cy="2"/>
            </a:xfrm>
            <a:custGeom>
              <a:avLst/>
              <a:gdLst>
                <a:gd name="T0" fmla="*/ 12 w 12"/>
                <a:gd name="T1" fmla="*/ 0 h 2"/>
                <a:gd name="T2" fmla="*/ 12 w 12"/>
                <a:gd name="T3" fmla="*/ 0 h 2"/>
                <a:gd name="T4" fmla="*/ 10 w 12"/>
                <a:gd name="T5" fmla="*/ 0 h 2"/>
                <a:gd name="T6" fmla="*/ 4 w 12"/>
                <a:gd name="T7" fmla="*/ 0 h 2"/>
                <a:gd name="T8" fmla="*/ 0 w 12"/>
                <a:gd name="T9" fmla="*/ 0 h 2"/>
                <a:gd name="T10" fmla="*/ 0 w 12"/>
                <a:gd name="T11" fmla="*/ 2 h 2"/>
                <a:gd name="T12" fmla="*/ 0 w 12"/>
                <a:gd name="T13" fmla="*/ 2 h 2"/>
                <a:gd name="T14" fmla="*/ 0 w 12"/>
                <a:gd name="T15" fmla="*/ 2 h 2"/>
                <a:gd name="T16" fmla="*/ 2 w 12"/>
                <a:gd name="T17" fmla="*/ 2 h 2"/>
                <a:gd name="T18" fmla="*/ 6 w 12"/>
                <a:gd name="T19" fmla="*/ 2 h 2"/>
                <a:gd name="T20" fmla="*/ 10 w 12"/>
                <a:gd name="T21" fmla="*/ 2 h 2"/>
                <a:gd name="T22" fmla="*/ 12 w 12"/>
                <a:gd name="T23" fmla="*/ 2 h 2"/>
                <a:gd name="T24" fmla="*/ 12 w 12"/>
                <a:gd name="T25" fmla="*/ 0 h 2"/>
                <a:gd name="T26" fmla="*/ 12 w 12"/>
                <a:gd name="T27" fmla="*/ 0 h 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"/>
                <a:gd name="T43" fmla="*/ 0 h 2"/>
                <a:gd name="T44" fmla="*/ 12 w 12"/>
                <a:gd name="T45" fmla="*/ 2 h 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" h="2">
                  <a:moveTo>
                    <a:pt x="12" y="0"/>
                  </a:moveTo>
                  <a:lnTo>
                    <a:pt x="12" y="0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5" name="Freeform 40"/>
            <p:cNvSpPr>
              <a:spLocks/>
            </p:cNvSpPr>
            <p:nvPr/>
          </p:nvSpPr>
          <p:spPr bwMode="auto">
            <a:xfrm>
              <a:off x="2722" y="1794"/>
              <a:ext cx="12" cy="4"/>
            </a:xfrm>
            <a:custGeom>
              <a:avLst/>
              <a:gdLst>
                <a:gd name="T0" fmla="*/ 0 w 12"/>
                <a:gd name="T1" fmla="*/ 0 h 4"/>
                <a:gd name="T2" fmla="*/ 0 w 12"/>
                <a:gd name="T3" fmla="*/ 0 h 4"/>
                <a:gd name="T4" fmla="*/ 0 w 12"/>
                <a:gd name="T5" fmla="*/ 4 h 4"/>
                <a:gd name="T6" fmla="*/ 0 w 12"/>
                <a:gd name="T7" fmla="*/ 4 h 4"/>
                <a:gd name="T8" fmla="*/ 8 w 12"/>
                <a:gd name="T9" fmla="*/ 2 h 4"/>
                <a:gd name="T10" fmla="*/ 12 w 12"/>
                <a:gd name="T11" fmla="*/ 2 h 4"/>
                <a:gd name="T12" fmla="*/ 12 w 12"/>
                <a:gd name="T13" fmla="*/ 2 h 4"/>
                <a:gd name="T14" fmla="*/ 10 w 12"/>
                <a:gd name="T15" fmla="*/ 0 h 4"/>
                <a:gd name="T16" fmla="*/ 8 w 12"/>
                <a:gd name="T17" fmla="*/ 0 h 4"/>
                <a:gd name="T18" fmla="*/ 0 w 12"/>
                <a:gd name="T19" fmla="*/ 0 h 4"/>
                <a:gd name="T20" fmla="*/ 0 w 12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4"/>
                <a:gd name="T35" fmla="*/ 12 w 12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6" name="Freeform 41"/>
            <p:cNvSpPr>
              <a:spLocks/>
            </p:cNvSpPr>
            <p:nvPr/>
          </p:nvSpPr>
          <p:spPr bwMode="auto">
            <a:xfrm>
              <a:off x="2738" y="1798"/>
              <a:ext cx="14" cy="4"/>
            </a:xfrm>
            <a:custGeom>
              <a:avLst/>
              <a:gdLst>
                <a:gd name="T0" fmla="*/ 0 w 14"/>
                <a:gd name="T1" fmla="*/ 4 h 4"/>
                <a:gd name="T2" fmla="*/ 0 w 14"/>
                <a:gd name="T3" fmla="*/ 4 h 4"/>
                <a:gd name="T4" fmla="*/ 4 w 14"/>
                <a:gd name="T5" fmla="*/ 4 h 4"/>
                <a:gd name="T6" fmla="*/ 8 w 14"/>
                <a:gd name="T7" fmla="*/ 4 h 4"/>
                <a:gd name="T8" fmla="*/ 12 w 14"/>
                <a:gd name="T9" fmla="*/ 4 h 4"/>
                <a:gd name="T10" fmla="*/ 14 w 14"/>
                <a:gd name="T11" fmla="*/ 2 h 4"/>
                <a:gd name="T12" fmla="*/ 14 w 14"/>
                <a:gd name="T13" fmla="*/ 2 h 4"/>
                <a:gd name="T14" fmla="*/ 10 w 14"/>
                <a:gd name="T15" fmla="*/ 0 h 4"/>
                <a:gd name="T16" fmla="*/ 6 w 14"/>
                <a:gd name="T17" fmla="*/ 0 h 4"/>
                <a:gd name="T18" fmla="*/ 2 w 14"/>
                <a:gd name="T19" fmla="*/ 2 h 4"/>
                <a:gd name="T20" fmla="*/ 0 w 14"/>
                <a:gd name="T21" fmla="*/ 2 h 4"/>
                <a:gd name="T22" fmla="*/ 0 w 14"/>
                <a:gd name="T23" fmla="*/ 4 h 4"/>
                <a:gd name="T24" fmla="*/ 0 w 14"/>
                <a:gd name="T25" fmla="*/ 4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"/>
                <a:gd name="T40" fmla="*/ 0 h 4"/>
                <a:gd name="T41" fmla="*/ 14 w 14"/>
                <a:gd name="T42" fmla="*/ 4 h 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" h="4">
                  <a:moveTo>
                    <a:pt x="0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7" name="Freeform 42"/>
            <p:cNvSpPr>
              <a:spLocks/>
            </p:cNvSpPr>
            <p:nvPr/>
          </p:nvSpPr>
          <p:spPr bwMode="auto">
            <a:xfrm>
              <a:off x="2720" y="1798"/>
              <a:ext cx="10" cy="4"/>
            </a:xfrm>
            <a:custGeom>
              <a:avLst/>
              <a:gdLst>
                <a:gd name="T0" fmla="*/ 10 w 10"/>
                <a:gd name="T1" fmla="*/ 4 h 4"/>
                <a:gd name="T2" fmla="*/ 10 w 10"/>
                <a:gd name="T3" fmla="*/ 4 h 4"/>
                <a:gd name="T4" fmla="*/ 10 w 10"/>
                <a:gd name="T5" fmla="*/ 2 h 4"/>
                <a:gd name="T6" fmla="*/ 10 w 10"/>
                <a:gd name="T7" fmla="*/ 2 h 4"/>
                <a:gd name="T8" fmla="*/ 6 w 10"/>
                <a:gd name="T9" fmla="*/ 0 h 4"/>
                <a:gd name="T10" fmla="*/ 2 w 10"/>
                <a:gd name="T11" fmla="*/ 2 h 4"/>
                <a:gd name="T12" fmla="*/ 0 w 10"/>
                <a:gd name="T13" fmla="*/ 2 h 4"/>
                <a:gd name="T14" fmla="*/ 0 w 10"/>
                <a:gd name="T15" fmla="*/ 4 h 4"/>
                <a:gd name="T16" fmla="*/ 0 w 10"/>
                <a:gd name="T17" fmla="*/ 4 h 4"/>
                <a:gd name="T18" fmla="*/ 2 w 10"/>
                <a:gd name="T19" fmla="*/ 4 h 4"/>
                <a:gd name="T20" fmla="*/ 6 w 10"/>
                <a:gd name="T21" fmla="*/ 4 h 4"/>
                <a:gd name="T22" fmla="*/ 8 w 10"/>
                <a:gd name="T23" fmla="*/ 4 h 4"/>
                <a:gd name="T24" fmla="*/ 10 w 10"/>
                <a:gd name="T25" fmla="*/ 4 h 4"/>
                <a:gd name="T26" fmla="*/ 10 w 10"/>
                <a:gd name="T27" fmla="*/ 4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"/>
                <a:gd name="T43" fmla="*/ 0 h 4"/>
                <a:gd name="T44" fmla="*/ 10 w 10"/>
                <a:gd name="T45" fmla="*/ 4 h 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" h="4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8" name="Freeform 43"/>
            <p:cNvSpPr>
              <a:spLocks/>
            </p:cNvSpPr>
            <p:nvPr/>
          </p:nvSpPr>
          <p:spPr bwMode="auto">
            <a:xfrm>
              <a:off x="2714" y="1804"/>
              <a:ext cx="20" cy="4"/>
            </a:xfrm>
            <a:custGeom>
              <a:avLst/>
              <a:gdLst>
                <a:gd name="T0" fmla="*/ 0 w 20"/>
                <a:gd name="T1" fmla="*/ 4 h 4"/>
                <a:gd name="T2" fmla="*/ 0 w 20"/>
                <a:gd name="T3" fmla="*/ 4 h 4"/>
                <a:gd name="T4" fmla="*/ 10 w 20"/>
                <a:gd name="T5" fmla="*/ 4 h 4"/>
                <a:gd name="T6" fmla="*/ 16 w 20"/>
                <a:gd name="T7" fmla="*/ 4 h 4"/>
                <a:gd name="T8" fmla="*/ 20 w 20"/>
                <a:gd name="T9" fmla="*/ 0 h 4"/>
                <a:gd name="T10" fmla="*/ 20 w 20"/>
                <a:gd name="T11" fmla="*/ 0 h 4"/>
                <a:gd name="T12" fmla="*/ 8 w 20"/>
                <a:gd name="T13" fmla="*/ 0 h 4"/>
                <a:gd name="T14" fmla="*/ 2 w 20"/>
                <a:gd name="T15" fmla="*/ 2 h 4"/>
                <a:gd name="T16" fmla="*/ 0 w 20"/>
                <a:gd name="T17" fmla="*/ 2 h 4"/>
                <a:gd name="T18" fmla="*/ 0 w 20"/>
                <a:gd name="T19" fmla="*/ 4 h 4"/>
                <a:gd name="T20" fmla="*/ 0 w 20"/>
                <a:gd name="T21" fmla="*/ 4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4"/>
                <a:gd name="T35" fmla="*/ 20 w 20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4">
                  <a:moveTo>
                    <a:pt x="0" y="4"/>
                  </a:moveTo>
                  <a:lnTo>
                    <a:pt x="0" y="4"/>
                  </a:lnTo>
                  <a:lnTo>
                    <a:pt x="10" y="4"/>
                  </a:lnTo>
                  <a:lnTo>
                    <a:pt x="16" y="4"/>
                  </a:lnTo>
                  <a:lnTo>
                    <a:pt x="20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9" name="Freeform 44"/>
            <p:cNvSpPr>
              <a:spLocks/>
            </p:cNvSpPr>
            <p:nvPr/>
          </p:nvSpPr>
          <p:spPr bwMode="auto">
            <a:xfrm>
              <a:off x="2734" y="1804"/>
              <a:ext cx="14" cy="4"/>
            </a:xfrm>
            <a:custGeom>
              <a:avLst/>
              <a:gdLst>
                <a:gd name="T0" fmla="*/ 14 w 14"/>
                <a:gd name="T1" fmla="*/ 0 h 4"/>
                <a:gd name="T2" fmla="*/ 14 w 14"/>
                <a:gd name="T3" fmla="*/ 0 h 4"/>
                <a:gd name="T4" fmla="*/ 10 w 14"/>
                <a:gd name="T5" fmla="*/ 0 h 4"/>
                <a:gd name="T6" fmla="*/ 6 w 14"/>
                <a:gd name="T7" fmla="*/ 0 h 4"/>
                <a:gd name="T8" fmla="*/ 4 w 14"/>
                <a:gd name="T9" fmla="*/ 0 h 4"/>
                <a:gd name="T10" fmla="*/ 0 w 14"/>
                <a:gd name="T11" fmla="*/ 0 h 4"/>
                <a:gd name="T12" fmla="*/ 0 w 14"/>
                <a:gd name="T13" fmla="*/ 0 h 4"/>
                <a:gd name="T14" fmla="*/ 0 w 14"/>
                <a:gd name="T15" fmla="*/ 2 h 4"/>
                <a:gd name="T16" fmla="*/ 2 w 14"/>
                <a:gd name="T17" fmla="*/ 2 h 4"/>
                <a:gd name="T18" fmla="*/ 8 w 14"/>
                <a:gd name="T19" fmla="*/ 4 h 4"/>
                <a:gd name="T20" fmla="*/ 12 w 14"/>
                <a:gd name="T21" fmla="*/ 4 h 4"/>
                <a:gd name="T22" fmla="*/ 14 w 14"/>
                <a:gd name="T23" fmla="*/ 0 h 4"/>
                <a:gd name="T24" fmla="*/ 14 w 14"/>
                <a:gd name="T25" fmla="*/ 0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"/>
                <a:gd name="T40" fmla="*/ 0 h 4"/>
                <a:gd name="T41" fmla="*/ 14 w 14"/>
                <a:gd name="T42" fmla="*/ 4 h 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" h="4">
                  <a:moveTo>
                    <a:pt x="14" y="0"/>
                  </a:moveTo>
                  <a:lnTo>
                    <a:pt x="14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0" name="Freeform 45"/>
            <p:cNvSpPr>
              <a:spLocks/>
            </p:cNvSpPr>
            <p:nvPr/>
          </p:nvSpPr>
          <p:spPr bwMode="auto">
            <a:xfrm>
              <a:off x="2714" y="1810"/>
              <a:ext cx="20" cy="4"/>
            </a:xfrm>
            <a:custGeom>
              <a:avLst/>
              <a:gdLst>
                <a:gd name="T0" fmla="*/ 0 w 20"/>
                <a:gd name="T1" fmla="*/ 4 h 4"/>
                <a:gd name="T2" fmla="*/ 0 w 20"/>
                <a:gd name="T3" fmla="*/ 4 h 4"/>
                <a:gd name="T4" fmla="*/ 6 w 20"/>
                <a:gd name="T5" fmla="*/ 2 h 4"/>
                <a:gd name="T6" fmla="*/ 12 w 20"/>
                <a:gd name="T7" fmla="*/ 4 h 4"/>
                <a:gd name="T8" fmla="*/ 16 w 20"/>
                <a:gd name="T9" fmla="*/ 2 h 4"/>
                <a:gd name="T10" fmla="*/ 20 w 20"/>
                <a:gd name="T11" fmla="*/ 0 h 4"/>
                <a:gd name="T12" fmla="*/ 20 w 20"/>
                <a:gd name="T13" fmla="*/ 0 h 4"/>
                <a:gd name="T14" fmla="*/ 12 w 20"/>
                <a:gd name="T15" fmla="*/ 0 h 4"/>
                <a:gd name="T16" fmla="*/ 4 w 20"/>
                <a:gd name="T17" fmla="*/ 0 h 4"/>
                <a:gd name="T18" fmla="*/ 0 w 20"/>
                <a:gd name="T19" fmla="*/ 4 h 4"/>
                <a:gd name="T20" fmla="*/ 0 w 20"/>
                <a:gd name="T21" fmla="*/ 4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4"/>
                <a:gd name="T35" fmla="*/ 20 w 20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4">
                  <a:moveTo>
                    <a:pt x="0" y="4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1" name="Freeform 46"/>
            <p:cNvSpPr>
              <a:spLocks/>
            </p:cNvSpPr>
            <p:nvPr/>
          </p:nvSpPr>
          <p:spPr bwMode="auto">
            <a:xfrm>
              <a:off x="2738" y="1810"/>
              <a:ext cx="10" cy="4"/>
            </a:xfrm>
            <a:custGeom>
              <a:avLst/>
              <a:gdLst>
                <a:gd name="T0" fmla="*/ 0 w 10"/>
                <a:gd name="T1" fmla="*/ 0 h 4"/>
                <a:gd name="T2" fmla="*/ 0 w 10"/>
                <a:gd name="T3" fmla="*/ 0 h 4"/>
                <a:gd name="T4" fmla="*/ 0 w 10"/>
                <a:gd name="T5" fmla="*/ 2 h 4"/>
                <a:gd name="T6" fmla="*/ 0 w 10"/>
                <a:gd name="T7" fmla="*/ 2 h 4"/>
                <a:gd name="T8" fmla="*/ 0 w 10"/>
                <a:gd name="T9" fmla="*/ 2 h 4"/>
                <a:gd name="T10" fmla="*/ 0 w 10"/>
                <a:gd name="T11" fmla="*/ 4 h 4"/>
                <a:gd name="T12" fmla="*/ 0 w 10"/>
                <a:gd name="T13" fmla="*/ 4 h 4"/>
                <a:gd name="T14" fmla="*/ 2 w 10"/>
                <a:gd name="T15" fmla="*/ 2 h 4"/>
                <a:gd name="T16" fmla="*/ 4 w 10"/>
                <a:gd name="T17" fmla="*/ 2 h 4"/>
                <a:gd name="T18" fmla="*/ 8 w 10"/>
                <a:gd name="T19" fmla="*/ 2 h 4"/>
                <a:gd name="T20" fmla="*/ 10 w 10"/>
                <a:gd name="T21" fmla="*/ 0 h 4"/>
                <a:gd name="T22" fmla="*/ 10 w 10"/>
                <a:gd name="T23" fmla="*/ 0 h 4"/>
                <a:gd name="T24" fmla="*/ 10 w 10"/>
                <a:gd name="T25" fmla="*/ 2 h 4"/>
                <a:gd name="T26" fmla="*/ 10 w 10"/>
                <a:gd name="T27" fmla="*/ 4 h 4"/>
                <a:gd name="T28" fmla="*/ 10 w 10"/>
                <a:gd name="T29" fmla="*/ 4 h 4"/>
                <a:gd name="T30" fmla="*/ 10 w 10"/>
                <a:gd name="T31" fmla="*/ 0 h 4"/>
                <a:gd name="T32" fmla="*/ 10 w 10"/>
                <a:gd name="T33" fmla="*/ 0 h 4"/>
                <a:gd name="T34" fmla="*/ 4 w 10"/>
                <a:gd name="T35" fmla="*/ 0 h 4"/>
                <a:gd name="T36" fmla="*/ 2 w 10"/>
                <a:gd name="T37" fmla="*/ 0 h 4"/>
                <a:gd name="T38" fmla="*/ 0 w 10"/>
                <a:gd name="T39" fmla="*/ 0 h 4"/>
                <a:gd name="T40" fmla="*/ 0 w 10"/>
                <a:gd name="T41" fmla="*/ 0 h 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"/>
                <a:gd name="T64" fmla="*/ 0 h 4"/>
                <a:gd name="T65" fmla="*/ 10 w 10"/>
                <a:gd name="T66" fmla="*/ 4 h 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" h="4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2" name="Freeform 47"/>
            <p:cNvSpPr>
              <a:spLocks/>
            </p:cNvSpPr>
            <p:nvPr/>
          </p:nvSpPr>
          <p:spPr bwMode="auto">
            <a:xfrm>
              <a:off x="2716" y="1820"/>
              <a:ext cx="18" cy="4"/>
            </a:xfrm>
            <a:custGeom>
              <a:avLst/>
              <a:gdLst>
                <a:gd name="T0" fmla="*/ 18 w 18"/>
                <a:gd name="T1" fmla="*/ 4 h 4"/>
                <a:gd name="T2" fmla="*/ 18 w 18"/>
                <a:gd name="T3" fmla="*/ 4 h 4"/>
                <a:gd name="T4" fmla="*/ 18 w 18"/>
                <a:gd name="T5" fmla="*/ 2 h 4"/>
                <a:gd name="T6" fmla="*/ 18 w 18"/>
                <a:gd name="T7" fmla="*/ 2 h 4"/>
                <a:gd name="T8" fmla="*/ 18 w 18"/>
                <a:gd name="T9" fmla="*/ 0 h 4"/>
                <a:gd name="T10" fmla="*/ 16 w 18"/>
                <a:gd name="T11" fmla="*/ 0 h 4"/>
                <a:gd name="T12" fmla="*/ 16 w 18"/>
                <a:gd name="T13" fmla="*/ 0 h 4"/>
                <a:gd name="T14" fmla="*/ 12 w 18"/>
                <a:gd name="T15" fmla="*/ 0 h 4"/>
                <a:gd name="T16" fmla="*/ 6 w 18"/>
                <a:gd name="T17" fmla="*/ 0 h 4"/>
                <a:gd name="T18" fmla="*/ 2 w 18"/>
                <a:gd name="T19" fmla="*/ 0 h 4"/>
                <a:gd name="T20" fmla="*/ 0 w 18"/>
                <a:gd name="T21" fmla="*/ 2 h 4"/>
                <a:gd name="T22" fmla="*/ 0 w 18"/>
                <a:gd name="T23" fmla="*/ 4 h 4"/>
                <a:gd name="T24" fmla="*/ 0 w 18"/>
                <a:gd name="T25" fmla="*/ 4 h 4"/>
                <a:gd name="T26" fmla="*/ 10 w 18"/>
                <a:gd name="T27" fmla="*/ 4 h 4"/>
                <a:gd name="T28" fmla="*/ 18 w 18"/>
                <a:gd name="T29" fmla="*/ 4 h 4"/>
                <a:gd name="T30" fmla="*/ 18 w 18"/>
                <a:gd name="T31" fmla="*/ 4 h 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"/>
                <a:gd name="T49" fmla="*/ 0 h 4"/>
                <a:gd name="T50" fmla="*/ 18 w 18"/>
                <a:gd name="T51" fmla="*/ 4 h 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" h="4">
                  <a:moveTo>
                    <a:pt x="18" y="4"/>
                  </a:moveTo>
                  <a:lnTo>
                    <a:pt x="18" y="4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0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3" name="Freeform 48"/>
            <p:cNvSpPr>
              <a:spLocks/>
            </p:cNvSpPr>
            <p:nvPr/>
          </p:nvSpPr>
          <p:spPr bwMode="auto">
            <a:xfrm>
              <a:off x="2718" y="1826"/>
              <a:ext cx="12" cy="4"/>
            </a:xfrm>
            <a:custGeom>
              <a:avLst/>
              <a:gdLst>
                <a:gd name="T0" fmla="*/ 0 w 12"/>
                <a:gd name="T1" fmla="*/ 0 h 4"/>
                <a:gd name="T2" fmla="*/ 0 w 12"/>
                <a:gd name="T3" fmla="*/ 0 h 4"/>
                <a:gd name="T4" fmla="*/ 0 w 12"/>
                <a:gd name="T5" fmla="*/ 2 h 4"/>
                <a:gd name="T6" fmla="*/ 2 w 12"/>
                <a:gd name="T7" fmla="*/ 2 h 4"/>
                <a:gd name="T8" fmla="*/ 6 w 12"/>
                <a:gd name="T9" fmla="*/ 4 h 4"/>
                <a:gd name="T10" fmla="*/ 10 w 12"/>
                <a:gd name="T11" fmla="*/ 2 h 4"/>
                <a:gd name="T12" fmla="*/ 12 w 12"/>
                <a:gd name="T13" fmla="*/ 0 h 4"/>
                <a:gd name="T14" fmla="*/ 12 w 12"/>
                <a:gd name="T15" fmla="*/ 0 h 4"/>
                <a:gd name="T16" fmla="*/ 10 w 12"/>
                <a:gd name="T17" fmla="*/ 0 h 4"/>
                <a:gd name="T18" fmla="*/ 6 w 12"/>
                <a:gd name="T19" fmla="*/ 0 h 4"/>
                <a:gd name="T20" fmla="*/ 0 w 12"/>
                <a:gd name="T21" fmla="*/ 0 h 4"/>
                <a:gd name="T22" fmla="*/ 0 w 12"/>
                <a:gd name="T23" fmla="*/ 0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"/>
                <a:gd name="T37" fmla="*/ 0 h 4"/>
                <a:gd name="T38" fmla="*/ 12 w 12"/>
                <a:gd name="T39" fmla="*/ 4 h 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" h="4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4" name="Freeform 49"/>
            <p:cNvSpPr>
              <a:spLocks/>
            </p:cNvSpPr>
            <p:nvPr/>
          </p:nvSpPr>
          <p:spPr bwMode="auto">
            <a:xfrm>
              <a:off x="2738" y="1824"/>
              <a:ext cx="10" cy="4"/>
            </a:xfrm>
            <a:custGeom>
              <a:avLst/>
              <a:gdLst>
                <a:gd name="T0" fmla="*/ 10 w 10"/>
                <a:gd name="T1" fmla="*/ 4 h 4"/>
                <a:gd name="T2" fmla="*/ 10 w 10"/>
                <a:gd name="T3" fmla="*/ 4 h 4"/>
                <a:gd name="T4" fmla="*/ 10 w 10"/>
                <a:gd name="T5" fmla="*/ 2 h 4"/>
                <a:gd name="T6" fmla="*/ 10 w 10"/>
                <a:gd name="T7" fmla="*/ 2 h 4"/>
                <a:gd name="T8" fmla="*/ 4 w 10"/>
                <a:gd name="T9" fmla="*/ 0 h 4"/>
                <a:gd name="T10" fmla="*/ 0 w 10"/>
                <a:gd name="T11" fmla="*/ 2 h 4"/>
                <a:gd name="T12" fmla="*/ 0 w 10"/>
                <a:gd name="T13" fmla="*/ 2 h 4"/>
                <a:gd name="T14" fmla="*/ 0 w 10"/>
                <a:gd name="T15" fmla="*/ 4 h 4"/>
                <a:gd name="T16" fmla="*/ 0 w 10"/>
                <a:gd name="T17" fmla="*/ 4 h 4"/>
                <a:gd name="T18" fmla="*/ 2 w 10"/>
                <a:gd name="T19" fmla="*/ 4 h 4"/>
                <a:gd name="T20" fmla="*/ 4 w 10"/>
                <a:gd name="T21" fmla="*/ 4 h 4"/>
                <a:gd name="T22" fmla="*/ 8 w 10"/>
                <a:gd name="T23" fmla="*/ 4 h 4"/>
                <a:gd name="T24" fmla="*/ 10 w 10"/>
                <a:gd name="T25" fmla="*/ 4 h 4"/>
                <a:gd name="T26" fmla="*/ 10 w 10"/>
                <a:gd name="T27" fmla="*/ 4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"/>
                <a:gd name="T43" fmla="*/ 0 h 4"/>
                <a:gd name="T44" fmla="*/ 10 w 10"/>
                <a:gd name="T45" fmla="*/ 4 h 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" h="4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5" name="Freeform 50"/>
            <p:cNvSpPr>
              <a:spLocks/>
            </p:cNvSpPr>
            <p:nvPr/>
          </p:nvSpPr>
          <p:spPr bwMode="auto">
            <a:xfrm>
              <a:off x="2716" y="1836"/>
              <a:ext cx="8" cy="2"/>
            </a:xfrm>
            <a:custGeom>
              <a:avLst/>
              <a:gdLst>
                <a:gd name="T0" fmla="*/ 8 w 8"/>
                <a:gd name="T1" fmla="*/ 2 h 2"/>
                <a:gd name="T2" fmla="*/ 8 w 8"/>
                <a:gd name="T3" fmla="*/ 2 h 2"/>
                <a:gd name="T4" fmla="*/ 8 w 8"/>
                <a:gd name="T5" fmla="*/ 0 h 2"/>
                <a:gd name="T6" fmla="*/ 4 w 8"/>
                <a:gd name="T7" fmla="*/ 0 h 2"/>
                <a:gd name="T8" fmla="*/ 0 w 8"/>
                <a:gd name="T9" fmla="*/ 0 h 2"/>
                <a:gd name="T10" fmla="*/ 0 w 8"/>
                <a:gd name="T11" fmla="*/ 2 h 2"/>
                <a:gd name="T12" fmla="*/ 0 w 8"/>
                <a:gd name="T13" fmla="*/ 2 h 2"/>
                <a:gd name="T14" fmla="*/ 2 w 8"/>
                <a:gd name="T15" fmla="*/ 2 h 2"/>
                <a:gd name="T16" fmla="*/ 4 w 8"/>
                <a:gd name="T17" fmla="*/ 2 h 2"/>
                <a:gd name="T18" fmla="*/ 6 w 8"/>
                <a:gd name="T19" fmla="*/ 2 h 2"/>
                <a:gd name="T20" fmla="*/ 8 w 8"/>
                <a:gd name="T21" fmla="*/ 2 h 2"/>
                <a:gd name="T22" fmla="*/ 8 w 8"/>
                <a:gd name="T23" fmla="*/ 2 h 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2"/>
                <a:gd name="T38" fmla="*/ 8 w 8"/>
                <a:gd name="T39" fmla="*/ 2 h 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2">
                  <a:moveTo>
                    <a:pt x="8" y="2"/>
                  </a:moveTo>
                  <a:lnTo>
                    <a:pt x="8" y="2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6" name="Freeform 51"/>
            <p:cNvSpPr>
              <a:spLocks/>
            </p:cNvSpPr>
            <p:nvPr/>
          </p:nvSpPr>
          <p:spPr bwMode="auto">
            <a:xfrm>
              <a:off x="2720" y="1766"/>
              <a:ext cx="10" cy="4"/>
            </a:xfrm>
            <a:custGeom>
              <a:avLst/>
              <a:gdLst>
                <a:gd name="T0" fmla="*/ 10 w 10"/>
                <a:gd name="T1" fmla="*/ 0 h 4"/>
                <a:gd name="T2" fmla="*/ 10 w 10"/>
                <a:gd name="T3" fmla="*/ 0 h 4"/>
                <a:gd name="T4" fmla="*/ 10 w 10"/>
                <a:gd name="T5" fmla="*/ 2 h 4"/>
                <a:gd name="T6" fmla="*/ 8 w 10"/>
                <a:gd name="T7" fmla="*/ 2 h 4"/>
                <a:gd name="T8" fmla="*/ 6 w 10"/>
                <a:gd name="T9" fmla="*/ 2 h 4"/>
                <a:gd name="T10" fmla="*/ 2 w 10"/>
                <a:gd name="T11" fmla="*/ 2 h 4"/>
                <a:gd name="T12" fmla="*/ 0 w 10"/>
                <a:gd name="T13" fmla="*/ 2 h 4"/>
                <a:gd name="T14" fmla="*/ 0 w 10"/>
                <a:gd name="T15" fmla="*/ 4 h 4"/>
                <a:gd name="T16" fmla="*/ 0 w 10"/>
                <a:gd name="T17" fmla="*/ 4 h 4"/>
                <a:gd name="T18" fmla="*/ 8 w 10"/>
                <a:gd name="T19" fmla="*/ 4 h 4"/>
                <a:gd name="T20" fmla="*/ 10 w 10"/>
                <a:gd name="T21" fmla="*/ 4 h 4"/>
                <a:gd name="T22" fmla="*/ 10 w 10"/>
                <a:gd name="T23" fmla="*/ 0 h 4"/>
                <a:gd name="T24" fmla="*/ 10 w 10"/>
                <a:gd name="T25" fmla="*/ 0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"/>
                <a:gd name="T40" fmla="*/ 0 h 4"/>
                <a:gd name="T41" fmla="*/ 10 w 10"/>
                <a:gd name="T42" fmla="*/ 4 h 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" h="4">
                  <a:moveTo>
                    <a:pt x="10" y="0"/>
                  </a:move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B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7" name="Freeform 52"/>
            <p:cNvSpPr>
              <a:spLocks/>
            </p:cNvSpPr>
            <p:nvPr/>
          </p:nvSpPr>
          <p:spPr bwMode="auto">
            <a:xfrm>
              <a:off x="2518" y="1346"/>
              <a:ext cx="452" cy="806"/>
            </a:xfrm>
            <a:custGeom>
              <a:avLst/>
              <a:gdLst>
                <a:gd name="T0" fmla="*/ 252 w 452"/>
                <a:gd name="T1" fmla="*/ 56 h 806"/>
                <a:gd name="T2" fmla="*/ 242 w 452"/>
                <a:gd name="T3" fmla="*/ 70 h 806"/>
                <a:gd name="T4" fmla="*/ 232 w 452"/>
                <a:gd name="T5" fmla="*/ 100 h 806"/>
                <a:gd name="T6" fmla="*/ 218 w 452"/>
                <a:gd name="T7" fmla="*/ 188 h 806"/>
                <a:gd name="T8" fmla="*/ 216 w 452"/>
                <a:gd name="T9" fmla="*/ 300 h 806"/>
                <a:gd name="T10" fmla="*/ 196 w 452"/>
                <a:gd name="T11" fmla="*/ 426 h 806"/>
                <a:gd name="T12" fmla="*/ 200 w 452"/>
                <a:gd name="T13" fmla="*/ 438 h 806"/>
                <a:gd name="T14" fmla="*/ 180 w 452"/>
                <a:gd name="T15" fmla="*/ 532 h 806"/>
                <a:gd name="T16" fmla="*/ 166 w 452"/>
                <a:gd name="T17" fmla="*/ 572 h 806"/>
                <a:gd name="T18" fmla="*/ 154 w 452"/>
                <a:gd name="T19" fmla="*/ 608 h 806"/>
                <a:gd name="T20" fmla="*/ 152 w 452"/>
                <a:gd name="T21" fmla="*/ 638 h 806"/>
                <a:gd name="T22" fmla="*/ 124 w 452"/>
                <a:gd name="T23" fmla="*/ 650 h 806"/>
                <a:gd name="T24" fmla="*/ 102 w 452"/>
                <a:gd name="T25" fmla="*/ 686 h 806"/>
                <a:gd name="T26" fmla="*/ 82 w 452"/>
                <a:gd name="T27" fmla="*/ 742 h 806"/>
                <a:gd name="T28" fmla="*/ 48 w 452"/>
                <a:gd name="T29" fmla="*/ 748 h 806"/>
                <a:gd name="T30" fmla="*/ 20 w 452"/>
                <a:gd name="T31" fmla="*/ 744 h 806"/>
                <a:gd name="T32" fmla="*/ 0 w 452"/>
                <a:gd name="T33" fmla="*/ 754 h 806"/>
                <a:gd name="T34" fmla="*/ 48 w 452"/>
                <a:gd name="T35" fmla="*/ 784 h 806"/>
                <a:gd name="T36" fmla="*/ 98 w 452"/>
                <a:gd name="T37" fmla="*/ 790 h 806"/>
                <a:gd name="T38" fmla="*/ 104 w 452"/>
                <a:gd name="T39" fmla="*/ 794 h 806"/>
                <a:gd name="T40" fmla="*/ 126 w 452"/>
                <a:gd name="T41" fmla="*/ 804 h 806"/>
                <a:gd name="T42" fmla="*/ 148 w 452"/>
                <a:gd name="T43" fmla="*/ 782 h 806"/>
                <a:gd name="T44" fmla="*/ 152 w 452"/>
                <a:gd name="T45" fmla="*/ 764 h 806"/>
                <a:gd name="T46" fmla="*/ 174 w 452"/>
                <a:gd name="T47" fmla="*/ 736 h 806"/>
                <a:gd name="T48" fmla="*/ 176 w 452"/>
                <a:gd name="T49" fmla="*/ 714 h 806"/>
                <a:gd name="T50" fmla="*/ 236 w 452"/>
                <a:gd name="T51" fmla="*/ 644 h 806"/>
                <a:gd name="T52" fmla="*/ 284 w 452"/>
                <a:gd name="T53" fmla="*/ 544 h 806"/>
                <a:gd name="T54" fmla="*/ 344 w 452"/>
                <a:gd name="T55" fmla="*/ 684 h 806"/>
                <a:gd name="T56" fmla="*/ 354 w 452"/>
                <a:gd name="T57" fmla="*/ 712 h 806"/>
                <a:gd name="T58" fmla="*/ 368 w 452"/>
                <a:gd name="T59" fmla="*/ 720 h 806"/>
                <a:gd name="T60" fmla="*/ 348 w 452"/>
                <a:gd name="T61" fmla="*/ 758 h 806"/>
                <a:gd name="T62" fmla="*/ 334 w 452"/>
                <a:gd name="T63" fmla="*/ 768 h 806"/>
                <a:gd name="T64" fmla="*/ 296 w 452"/>
                <a:gd name="T65" fmla="*/ 782 h 806"/>
                <a:gd name="T66" fmla="*/ 300 w 452"/>
                <a:gd name="T67" fmla="*/ 790 h 806"/>
                <a:gd name="T68" fmla="*/ 352 w 452"/>
                <a:gd name="T69" fmla="*/ 794 h 806"/>
                <a:gd name="T70" fmla="*/ 376 w 452"/>
                <a:gd name="T71" fmla="*/ 790 h 806"/>
                <a:gd name="T72" fmla="*/ 400 w 452"/>
                <a:gd name="T73" fmla="*/ 792 h 806"/>
                <a:gd name="T74" fmla="*/ 446 w 452"/>
                <a:gd name="T75" fmla="*/ 792 h 806"/>
                <a:gd name="T76" fmla="*/ 452 w 452"/>
                <a:gd name="T77" fmla="*/ 754 h 806"/>
                <a:gd name="T78" fmla="*/ 426 w 452"/>
                <a:gd name="T79" fmla="*/ 630 h 806"/>
                <a:gd name="T80" fmla="*/ 388 w 452"/>
                <a:gd name="T81" fmla="*/ 518 h 806"/>
                <a:gd name="T82" fmla="*/ 376 w 452"/>
                <a:gd name="T83" fmla="*/ 472 h 806"/>
                <a:gd name="T84" fmla="*/ 374 w 452"/>
                <a:gd name="T85" fmla="*/ 440 h 806"/>
                <a:gd name="T86" fmla="*/ 382 w 452"/>
                <a:gd name="T87" fmla="*/ 354 h 806"/>
                <a:gd name="T88" fmla="*/ 384 w 452"/>
                <a:gd name="T89" fmla="*/ 258 h 806"/>
                <a:gd name="T90" fmla="*/ 366 w 452"/>
                <a:gd name="T91" fmla="*/ 82 h 806"/>
                <a:gd name="T92" fmla="*/ 334 w 452"/>
                <a:gd name="T93" fmla="*/ 30 h 806"/>
                <a:gd name="T94" fmla="*/ 318 w 452"/>
                <a:gd name="T95" fmla="*/ 6 h 80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52"/>
                <a:gd name="T145" fmla="*/ 0 h 806"/>
                <a:gd name="T146" fmla="*/ 452 w 452"/>
                <a:gd name="T147" fmla="*/ 806 h 80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52" h="806">
                  <a:moveTo>
                    <a:pt x="312" y="0"/>
                  </a:moveTo>
                  <a:lnTo>
                    <a:pt x="254" y="40"/>
                  </a:lnTo>
                  <a:lnTo>
                    <a:pt x="250" y="50"/>
                  </a:lnTo>
                  <a:lnTo>
                    <a:pt x="252" y="56"/>
                  </a:lnTo>
                  <a:lnTo>
                    <a:pt x="246" y="62"/>
                  </a:lnTo>
                  <a:lnTo>
                    <a:pt x="244" y="66"/>
                  </a:lnTo>
                  <a:lnTo>
                    <a:pt x="242" y="70"/>
                  </a:lnTo>
                  <a:lnTo>
                    <a:pt x="242" y="76"/>
                  </a:lnTo>
                  <a:lnTo>
                    <a:pt x="232" y="100"/>
                  </a:lnTo>
                  <a:lnTo>
                    <a:pt x="222" y="134"/>
                  </a:lnTo>
                  <a:lnTo>
                    <a:pt x="220" y="158"/>
                  </a:lnTo>
                  <a:lnTo>
                    <a:pt x="218" y="188"/>
                  </a:lnTo>
                  <a:lnTo>
                    <a:pt x="218" y="250"/>
                  </a:lnTo>
                  <a:lnTo>
                    <a:pt x="216" y="300"/>
                  </a:lnTo>
                  <a:lnTo>
                    <a:pt x="204" y="362"/>
                  </a:lnTo>
                  <a:lnTo>
                    <a:pt x="198" y="408"/>
                  </a:lnTo>
                  <a:lnTo>
                    <a:pt x="196" y="426"/>
                  </a:lnTo>
                  <a:lnTo>
                    <a:pt x="198" y="432"/>
                  </a:lnTo>
                  <a:lnTo>
                    <a:pt x="200" y="434"/>
                  </a:lnTo>
                  <a:lnTo>
                    <a:pt x="200" y="438"/>
                  </a:lnTo>
                  <a:lnTo>
                    <a:pt x="200" y="442"/>
                  </a:lnTo>
                  <a:lnTo>
                    <a:pt x="200" y="456"/>
                  </a:lnTo>
                  <a:lnTo>
                    <a:pt x="192" y="494"/>
                  </a:lnTo>
                  <a:lnTo>
                    <a:pt x="180" y="532"/>
                  </a:lnTo>
                  <a:lnTo>
                    <a:pt x="172" y="554"/>
                  </a:lnTo>
                  <a:lnTo>
                    <a:pt x="168" y="564"/>
                  </a:lnTo>
                  <a:lnTo>
                    <a:pt x="166" y="572"/>
                  </a:lnTo>
                  <a:lnTo>
                    <a:pt x="164" y="582"/>
                  </a:lnTo>
                  <a:lnTo>
                    <a:pt x="160" y="592"/>
                  </a:lnTo>
                  <a:lnTo>
                    <a:pt x="154" y="608"/>
                  </a:lnTo>
                  <a:lnTo>
                    <a:pt x="152" y="626"/>
                  </a:lnTo>
                  <a:lnTo>
                    <a:pt x="152" y="638"/>
                  </a:lnTo>
                  <a:lnTo>
                    <a:pt x="140" y="642"/>
                  </a:lnTo>
                  <a:lnTo>
                    <a:pt x="130" y="646"/>
                  </a:lnTo>
                  <a:lnTo>
                    <a:pt x="124" y="650"/>
                  </a:lnTo>
                  <a:lnTo>
                    <a:pt x="114" y="668"/>
                  </a:lnTo>
                  <a:lnTo>
                    <a:pt x="108" y="680"/>
                  </a:lnTo>
                  <a:lnTo>
                    <a:pt x="102" y="686"/>
                  </a:lnTo>
                  <a:lnTo>
                    <a:pt x="88" y="702"/>
                  </a:lnTo>
                  <a:lnTo>
                    <a:pt x="80" y="712"/>
                  </a:lnTo>
                  <a:lnTo>
                    <a:pt x="70" y="728"/>
                  </a:lnTo>
                  <a:lnTo>
                    <a:pt x="82" y="742"/>
                  </a:lnTo>
                  <a:lnTo>
                    <a:pt x="68" y="746"/>
                  </a:lnTo>
                  <a:lnTo>
                    <a:pt x="48" y="748"/>
                  </a:lnTo>
                  <a:lnTo>
                    <a:pt x="40" y="748"/>
                  </a:lnTo>
                  <a:lnTo>
                    <a:pt x="32" y="746"/>
                  </a:lnTo>
                  <a:lnTo>
                    <a:pt x="20" y="744"/>
                  </a:lnTo>
                  <a:lnTo>
                    <a:pt x="14" y="744"/>
                  </a:lnTo>
                  <a:lnTo>
                    <a:pt x="8" y="746"/>
                  </a:lnTo>
                  <a:lnTo>
                    <a:pt x="0" y="754"/>
                  </a:lnTo>
                  <a:lnTo>
                    <a:pt x="16" y="766"/>
                  </a:lnTo>
                  <a:lnTo>
                    <a:pt x="32" y="776"/>
                  </a:lnTo>
                  <a:lnTo>
                    <a:pt x="48" y="784"/>
                  </a:lnTo>
                  <a:lnTo>
                    <a:pt x="66" y="788"/>
                  </a:lnTo>
                  <a:lnTo>
                    <a:pt x="80" y="790"/>
                  </a:lnTo>
                  <a:lnTo>
                    <a:pt x="98" y="790"/>
                  </a:lnTo>
                  <a:lnTo>
                    <a:pt x="100" y="790"/>
                  </a:lnTo>
                  <a:lnTo>
                    <a:pt x="102" y="792"/>
                  </a:lnTo>
                  <a:lnTo>
                    <a:pt x="104" y="794"/>
                  </a:lnTo>
                  <a:lnTo>
                    <a:pt x="110" y="800"/>
                  </a:lnTo>
                  <a:lnTo>
                    <a:pt x="118" y="802"/>
                  </a:lnTo>
                  <a:lnTo>
                    <a:pt x="126" y="804"/>
                  </a:lnTo>
                  <a:lnTo>
                    <a:pt x="144" y="806"/>
                  </a:lnTo>
                  <a:lnTo>
                    <a:pt x="150" y="788"/>
                  </a:lnTo>
                  <a:lnTo>
                    <a:pt x="148" y="782"/>
                  </a:lnTo>
                  <a:lnTo>
                    <a:pt x="150" y="780"/>
                  </a:lnTo>
                  <a:lnTo>
                    <a:pt x="152" y="772"/>
                  </a:lnTo>
                  <a:lnTo>
                    <a:pt x="152" y="764"/>
                  </a:lnTo>
                  <a:lnTo>
                    <a:pt x="152" y="762"/>
                  </a:lnTo>
                  <a:lnTo>
                    <a:pt x="164" y="746"/>
                  </a:lnTo>
                  <a:lnTo>
                    <a:pt x="174" y="736"/>
                  </a:lnTo>
                  <a:lnTo>
                    <a:pt x="176" y="726"/>
                  </a:lnTo>
                  <a:lnTo>
                    <a:pt x="176" y="714"/>
                  </a:lnTo>
                  <a:lnTo>
                    <a:pt x="194" y="698"/>
                  </a:lnTo>
                  <a:lnTo>
                    <a:pt x="218" y="670"/>
                  </a:lnTo>
                  <a:lnTo>
                    <a:pt x="236" y="644"/>
                  </a:lnTo>
                  <a:lnTo>
                    <a:pt x="246" y="628"/>
                  </a:lnTo>
                  <a:lnTo>
                    <a:pt x="254" y="610"/>
                  </a:lnTo>
                  <a:lnTo>
                    <a:pt x="284" y="544"/>
                  </a:lnTo>
                  <a:lnTo>
                    <a:pt x="310" y="606"/>
                  </a:lnTo>
                  <a:lnTo>
                    <a:pt x="330" y="654"/>
                  </a:lnTo>
                  <a:lnTo>
                    <a:pt x="344" y="684"/>
                  </a:lnTo>
                  <a:lnTo>
                    <a:pt x="350" y="696"/>
                  </a:lnTo>
                  <a:lnTo>
                    <a:pt x="352" y="706"/>
                  </a:lnTo>
                  <a:lnTo>
                    <a:pt x="354" y="712"/>
                  </a:lnTo>
                  <a:lnTo>
                    <a:pt x="358" y="716"/>
                  </a:lnTo>
                  <a:lnTo>
                    <a:pt x="362" y="718"/>
                  </a:lnTo>
                  <a:lnTo>
                    <a:pt x="368" y="720"/>
                  </a:lnTo>
                  <a:lnTo>
                    <a:pt x="374" y="720"/>
                  </a:lnTo>
                  <a:lnTo>
                    <a:pt x="354" y="750"/>
                  </a:lnTo>
                  <a:lnTo>
                    <a:pt x="348" y="758"/>
                  </a:lnTo>
                  <a:lnTo>
                    <a:pt x="344" y="762"/>
                  </a:lnTo>
                  <a:lnTo>
                    <a:pt x="338" y="766"/>
                  </a:lnTo>
                  <a:lnTo>
                    <a:pt x="334" y="768"/>
                  </a:lnTo>
                  <a:lnTo>
                    <a:pt x="306" y="774"/>
                  </a:lnTo>
                  <a:lnTo>
                    <a:pt x="300" y="780"/>
                  </a:lnTo>
                  <a:lnTo>
                    <a:pt x="296" y="782"/>
                  </a:lnTo>
                  <a:lnTo>
                    <a:pt x="296" y="784"/>
                  </a:lnTo>
                  <a:lnTo>
                    <a:pt x="296" y="786"/>
                  </a:lnTo>
                  <a:lnTo>
                    <a:pt x="300" y="790"/>
                  </a:lnTo>
                  <a:lnTo>
                    <a:pt x="308" y="792"/>
                  </a:lnTo>
                  <a:lnTo>
                    <a:pt x="324" y="794"/>
                  </a:lnTo>
                  <a:lnTo>
                    <a:pt x="340" y="794"/>
                  </a:lnTo>
                  <a:lnTo>
                    <a:pt x="352" y="794"/>
                  </a:lnTo>
                  <a:lnTo>
                    <a:pt x="364" y="794"/>
                  </a:lnTo>
                  <a:lnTo>
                    <a:pt x="376" y="790"/>
                  </a:lnTo>
                  <a:lnTo>
                    <a:pt x="390" y="786"/>
                  </a:lnTo>
                  <a:lnTo>
                    <a:pt x="398" y="784"/>
                  </a:lnTo>
                  <a:lnTo>
                    <a:pt x="400" y="792"/>
                  </a:lnTo>
                  <a:lnTo>
                    <a:pt x="436" y="794"/>
                  </a:lnTo>
                  <a:lnTo>
                    <a:pt x="442" y="794"/>
                  </a:lnTo>
                  <a:lnTo>
                    <a:pt x="446" y="792"/>
                  </a:lnTo>
                  <a:lnTo>
                    <a:pt x="448" y="790"/>
                  </a:lnTo>
                  <a:lnTo>
                    <a:pt x="446" y="770"/>
                  </a:lnTo>
                  <a:lnTo>
                    <a:pt x="444" y="758"/>
                  </a:lnTo>
                  <a:lnTo>
                    <a:pt x="452" y="754"/>
                  </a:lnTo>
                  <a:lnTo>
                    <a:pt x="438" y="678"/>
                  </a:lnTo>
                  <a:lnTo>
                    <a:pt x="426" y="630"/>
                  </a:lnTo>
                  <a:lnTo>
                    <a:pt x="414" y="586"/>
                  </a:lnTo>
                  <a:lnTo>
                    <a:pt x="400" y="550"/>
                  </a:lnTo>
                  <a:lnTo>
                    <a:pt x="388" y="518"/>
                  </a:lnTo>
                  <a:lnTo>
                    <a:pt x="384" y="500"/>
                  </a:lnTo>
                  <a:lnTo>
                    <a:pt x="382" y="490"/>
                  </a:lnTo>
                  <a:lnTo>
                    <a:pt x="376" y="472"/>
                  </a:lnTo>
                  <a:lnTo>
                    <a:pt x="374" y="460"/>
                  </a:lnTo>
                  <a:lnTo>
                    <a:pt x="374" y="440"/>
                  </a:lnTo>
                  <a:lnTo>
                    <a:pt x="368" y="422"/>
                  </a:lnTo>
                  <a:lnTo>
                    <a:pt x="378" y="420"/>
                  </a:lnTo>
                  <a:lnTo>
                    <a:pt x="382" y="354"/>
                  </a:lnTo>
                  <a:lnTo>
                    <a:pt x="384" y="300"/>
                  </a:lnTo>
                  <a:lnTo>
                    <a:pt x="384" y="276"/>
                  </a:lnTo>
                  <a:lnTo>
                    <a:pt x="384" y="258"/>
                  </a:lnTo>
                  <a:lnTo>
                    <a:pt x="376" y="164"/>
                  </a:lnTo>
                  <a:lnTo>
                    <a:pt x="372" y="114"/>
                  </a:lnTo>
                  <a:lnTo>
                    <a:pt x="366" y="82"/>
                  </a:lnTo>
                  <a:lnTo>
                    <a:pt x="364" y="72"/>
                  </a:lnTo>
                  <a:lnTo>
                    <a:pt x="360" y="62"/>
                  </a:lnTo>
                  <a:lnTo>
                    <a:pt x="350" y="48"/>
                  </a:lnTo>
                  <a:lnTo>
                    <a:pt x="334" y="30"/>
                  </a:lnTo>
                  <a:lnTo>
                    <a:pt x="322" y="14"/>
                  </a:lnTo>
                  <a:lnTo>
                    <a:pt x="318" y="6"/>
                  </a:lnTo>
                  <a:lnTo>
                    <a:pt x="316" y="2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8" name="Freeform 53"/>
            <p:cNvSpPr>
              <a:spLocks/>
            </p:cNvSpPr>
            <p:nvPr/>
          </p:nvSpPr>
          <p:spPr bwMode="auto">
            <a:xfrm>
              <a:off x="2834" y="1402"/>
              <a:ext cx="130" cy="336"/>
            </a:xfrm>
            <a:custGeom>
              <a:avLst/>
              <a:gdLst>
                <a:gd name="T0" fmla="*/ 34 w 130"/>
                <a:gd name="T1" fmla="*/ 0 h 336"/>
                <a:gd name="T2" fmla="*/ 34 w 130"/>
                <a:gd name="T3" fmla="*/ 0 h 336"/>
                <a:gd name="T4" fmla="*/ 50 w 130"/>
                <a:gd name="T5" fmla="*/ 22 h 336"/>
                <a:gd name="T6" fmla="*/ 62 w 130"/>
                <a:gd name="T7" fmla="*/ 42 h 336"/>
                <a:gd name="T8" fmla="*/ 68 w 130"/>
                <a:gd name="T9" fmla="*/ 50 h 336"/>
                <a:gd name="T10" fmla="*/ 70 w 130"/>
                <a:gd name="T11" fmla="*/ 58 h 336"/>
                <a:gd name="T12" fmla="*/ 70 w 130"/>
                <a:gd name="T13" fmla="*/ 58 h 336"/>
                <a:gd name="T14" fmla="*/ 82 w 130"/>
                <a:gd name="T15" fmla="*/ 104 h 336"/>
                <a:gd name="T16" fmla="*/ 90 w 130"/>
                <a:gd name="T17" fmla="*/ 140 h 336"/>
                <a:gd name="T18" fmla="*/ 90 w 130"/>
                <a:gd name="T19" fmla="*/ 140 h 336"/>
                <a:gd name="T20" fmla="*/ 96 w 130"/>
                <a:gd name="T21" fmla="*/ 150 h 336"/>
                <a:gd name="T22" fmla="*/ 98 w 130"/>
                <a:gd name="T23" fmla="*/ 154 h 336"/>
                <a:gd name="T24" fmla="*/ 100 w 130"/>
                <a:gd name="T25" fmla="*/ 160 h 336"/>
                <a:gd name="T26" fmla="*/ 100 w 130"/>
                <a:gd name="T27" fmla="*/ 160 h 336"/>
                <a:gd name="T28" fmla="*/ 100 w 130"/>
                <a:gd name="T29" fmla="*/ 174 h 336"/>
                <a:gd name="T30" fmla="*/ 102 w 130"/>
                <a:gd name="T31" fmla="*/ 182 h 336"/>
                <a:gd name="T32" fmla="*/ 104 w 130"/>
                <a:gd name="T33" fmla="*/ 188 h 336"/>
                <a:gd name="T34" fmla="*/ 104 w 130"/>
                <a:gd name="T35" fmla="*/ 188 h 336"/>
                <a:gd name="T36" fmla="*/ 106 w 130"/>
                <a:gd name="T37" fmla="*/ 198 h 336"/>
                <a:gd name="T38" fmla="*/ 110 w 130"/>
                <a:gd name="T39" fmla="*/ 216 h 336"/>
                <a:gd name="T40" fmla="*/ 114 w 130"/>
                <a:gd name="T41" fmla="*/ 248 h 336"/>
                <a:gd name="T42" fmla="*/ 114 w 130"/>
                <a:gd name="T43" fmla="*/ 248 h 336"/>
                <a:gd name="T44" fmla="*/ 114 w 130"/>
                <a:gd name="T45" fmla="*/ 264 h 336"/>
                <a:gd name="T46" fmla="*/ 116 w 130"/>
                <a:gd name="T47" fmla="*/ 268 h 336"/>
                <a:gd name="T48" fmla="*/ 118 w 130"/>
                <a:gd name="T49" fmla="*/ 274 h 336"/>
                <a:gd name="T50" fmla="*/ 118 w 130"/>
                <a:gd name="T51" fmla="*/ 274 h 336"/>
                <a:gd name="T52" fmla="*/ 122 w 130"/>
                <a:gd name="T53" fmla="*/ 284 h 336"/>
                <a:gd name="T54" fmla="*/ 128 w 130"/>
                <a:gd name="T55" fmla="*/ 302 h 336"/>
                <a:gd name="T56" fmla="*/ 130 w 130"/>
                <a:gd name="T57" fmla="*/ 320 h 336"/>
                <a:gd name="T58" fmla="*/ 130 w 130"/>
                <a:gd name="T59" fmla="*/ 326 h 336"/>
                <a:gd name="T60" fmla="*/ 128 w 130"/>
                <a:gd name="T61" fmla="*/ 330 h 336"/>
                <a:gd name="T62" fmla="*/ 128 w 130"/>
                <a:gd name="T63" fmla="*/ 330 h 336"/>
                <a:gd name="T64" fmla="*/ 116 w 130"/>
                <a:gd name="T65" fmla="*/ 332 h 336"/>
                <a:gd name="T66" fmla="*/ 98 w 130"/>
                <a:gd name="T67" fmla="*/ 334 h 336"/>
                <a:gd name="T68" fmla="*/ 72 w 130"/>
                <a:gd name="T69" fmla="*/ 336 h 336"/>
                <a:gd name="T70" fmla="*/ 72 w 130"/>
                <a:gd name="T71" fmla="*/ 336 h 336"/>
                <a:gd name="T72" fmla="*/ 68 w 130"/>
                <a:gd name="T73" fmla="*/ 302 h 336"/>
                <a:gd name="T74" fmla="*/ 68 w 130"/>
                <a:gd name="T75" fmla="*/ 302 h 336"/>
                <a:gd name="T76" fmla="*/ 60 w 130"/>
                <a:gd name="T77" fmla="*/ 262 h 336"/>
                <a:gd name="T78" fmla="*/ 42 w 130"/>
                <a:gd name="T79" fmla="*/ 200 h 336"/>
                <a:gd name="T80" fmla="*/ 12 w 130"/>
                <a:gd name="T81" fmla="*/ 94 h 336"/>
                <a:gd name="T82" fmla="*/ 12 w 130"/>
                <a:gd name="T83" fmla="*/ 94 h 336"/>
                <a:gd name="T84" fmla="*/ 2 w 130"/>
                <a:gd name="T85" fmla="*/ 56 h 336"/>
                <a:gd name="T86" fmla="*/ 0 w 130"/>
                <a:gd name="T87" fmla="*/ 42 h 336"/>
                <a:gd name="T88" fmla="*/ 2 w 130"/>
                <a:gd name="T89" fmla="*/ 28 h 336"/>
                <a:gd name="T90" fmla="*/ 2 w 130"/>
                <a:gd name="T91" fmla="*/ 28 h 336"/>
                <a:gd name="T92" fmla="*/ 6 w 130"/>
                <a:gd name="T93" fmla="*/ 22 h 336"/>
                <a:gd name="T94" fmla="*/ 10 w 130"/>
                <a:gd name="T95" fmla="*/ 16 h 336"/>
                <a:gd name="T96" fmla="*/ 20 w 130"/>
                <a:gd name="T97" fmla="*/ 6 h 336"/>
                <a:gd name="T98" fmla="*/ 30 w 130"/>
                <a:gd name="T99" fmla="*/ 2 h 336"/>
                <a:gd name="T100" fmla="*/ 34 w 130"/>
                <a:gd name="T101" fmla="*/ 0 h 336"/>
                <a:gd name="T102" fmla="*/ 34 w 130"/>
                <a:gd name="T103" fmla="*/ 0 h 3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0"/>
                <a:gd name="T157" fmla="*/ 0 h 336"/>
                <a:gd name="T158" fmla="*/ 130 w 130"/>
                <a:gd name="T159" fmla="*/ 336 h 3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0" h="336">
                  <a:moveTo>
                    <a:pt x="34" y="0"/>
                  </a:moveTo>
                  <a:lnTo>
                    <a:pt x="34" y="0"/>
                  </a:lnTo>
                  <a:lnTo>
                    <a:pt x="50" y="22"/>
                  </a:lnTo>
                  <a:lnTo>
                    <a:pt x="62" y="42"/>
                  </a:lnTo>
                  <a:lnTo>
                    <a:pt x="68" y="50"/>
                  </a:lnTo>
                  <a:lnTo>
                    <a:pt x="70" y="58"/>
                  </a:lnTo>
                  <a:lnTo>
                    <a:pt x="82" y="104"/>
                  </a:lnTo>
                  <a:lnTo>
                    <a:pt x="90" y="140"/>
                  </a:lnTo>
                  <a:lnTo>
                    <a:pt x="96" y="150"/>
                  </a:lnTo>
                  <a:lnTo>
                    <a:pt x="98" y="154"/>
                  </a:lnTo>
                  <a:lnTo>
                    <a:pt x="100" y="160"/>
                  </a:lnTo>
                  <a:lnTo>
                    <a:pt x="100" y="174"/>
                  </a:lnTo>
                  <a:lnTo>
                    <a:pt x="102" y="182"/>
                  </a:lnTo>
                  <a:lnTo>
                    <a:pt x="104" y="188"/>
                  </a:lnTo>
                  <a:lnTo>
                    <a:pt x="106" y="198"/>
                  </a:lnTo>
                  <a:lnTo>
                    <a:pt x="110" y="216"/>
                  </a:lnTo>
                  <a:lnTo>
                    <a:pt x="114" y="248"/>
                  </a:lnTo>
                  <a:lnTo>
                    <a:pt x="114" y="264"/>
                  </a:lnTo>
                  <a:lnTo>
                    <a:pt x="116" y="268"/>
                  </a:lnTo>
                  <a:lnTo>
                    <a:pt x="118" y="274"/>
                  </a:lnTo>
                  <a:lnTo>
                    <a:pt x="122" y="284"/>
                  </a:lnTo>
                  <a:lnTo>
                    <a:pt x="128" y="302"/>
                  </a:lnTo>
                  <a:lnTo>
                    <a:pt x="130" y="320"/>
                  </a:lnTo>
                  <a:lnTo>
                    <a:pt x="130" y="326"/>
                  </a:lnTo>
                  <a:lnTo>
                    <a:pt x="128" y="330"/>
                  </a:lnTo>
                  <a:lnTo>
                    <a:pt x="116" y="332"/>
                  </a:lnTo>
                  <a:lnTo>
                    <a:pt x="98" y="334"/>
                  </a:lnTo>
                  <a:lnTo>
                    <a:pt x="72" y="336"/>
                  </a:lnTo>
                  <a:lnTo>
                    <a:pt x="68" y="302"/>
                  </a:lnTo>
                  <a:lnTo>
                    <a:pt x="60" y="262"/>
                  </a:lnTo>
                  <a:lnTo>
                    <a:pt x="42" y="200"/>
                  </a:lnTo>
                  <a:lnTo>
                    <a:pt x="12" y="94"/>
                  </a:lnTo>
                  <a:lnTo>
                    <a:pt x="2" y="56"/>
                  </a:lnTo>
                  <a:lnTo>
                    <a:pt x="0" y="42"/>
                  </a:lnTo>
                  <a:lnTo>
                    <a:pt x="2" y="28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20" y="6"/>
                  </a:lnTo>
                  <a:lnTo>
                    <a:pt x="30" y="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9" name="Freeform 54"/>
            <p:cNvSpPr>
              <a:spLocks/>
            </p:cNvSpPr>
            <p:nvPr/>
          </p:nvSpPr>
          <p:spPr bwMode="auto">
            <a:xfrm>
              <a:off x="2916" y="1722"/>
              <a:ext cx="46" cy="66"/>
            </a:xfrm>
            <a:custGeom>
              <a:avLst/>
              <a:gdLst>
                <a:gd name="T0" fmla="*/ 2 w 46"/>
                <a:gd name="T1" fmla="*/ 10 h 66"/>
                <a:gd name="T2" fmla="*/ 0 w 46"/>
                <a:gd name="T3" fmla="*/ 34 h 66"/>
                <a:gd name="T4" fmla="*/ 2 w 46"/>
                <a:gd name="T5" fmla="*/ 42 h 66"/>
                <a:gd name="T6" fmla="*/ 8 w 46"/>
                <a:gd name="T7" fmla="*/ 60 h 66"/>
                <a:gd name="T8" fmla="*/ 14 w 46"/>
                <a:gd name="T9" fmla="*/ 64 h 66"/>
                <a:gd name="T10" fmla="*/ 22 w 46"/>
                <a:gd name="T11" fmla="*/ 66 h 66"/>
                <a:gd name="T12" fmla="*/ 30 w 46"/>
                <a:gd name="T13" fmla="*/ 66 h 66"/>
                <a:gd name="T14" fmla="*/ 32 w 46"/>
                <a:gd name="T15" fmla="*/ 64 h 66"/>
                <a:gd name="T16" fmla="*/ 32 w 46"/>
                <a:gd name="T17" fmla="*/ 62 h 66"/>
                <a:gd name="T18" fmla="*/ 28 w 46"/>
                <a:gd name="T19" fmla="*/ 62 h 66"/>
                <a:gd name="T20" fmla="*/ 20 w 46"/>
                <a:gd name="T21" fmla="*/ 58 h 66"/>
                <a:gd name="T22" fmla="*/ 18 w 46"/>
                <a:gd name="T23" fmla="*/ 56 h 66"/>
                <a:gd name="T24" fmla="*/ 18 w 46"/>
                <a:gd name="T25" fmla="*/ 52 h 66"/>
                <a:gd name="T26" fmla="*/ 20 w 46"/>
                <a:gd name="T27" fmla="*/ 56 h 66"/>
                <a:gd name="T28" fmla="*/ 26 w 46"/>
                <a:gd name="T29" fmla="*/ 60 h 66"/>
                <a:gd name="T30" fmla="*/ 34 w 46"/>
                <a:gd name="T31" fmla="*/ 56 h 66"/>
                <a:gd name="T32" fmla="*/ 36 w 46"/>
                <a:gd name="T33" fmla="*/ 56 h 66"/>
                <a:gd name="T34" fmla="*/ 36 w 46"/>
                <a:gd name="T35" fmla="*/ 52 h 66"/>
                <a:gd name="T36" fmla="*/ 34 w 46"/>
                <a:gd name="T37" fmla="*/ 50 h 66"/>
                <a:gd name="T38" fmla="*/ 40 w 46"/>
                <a:gd name="T39" fmla="*/ 48 h 66"/>
                <a:gd name="T40" fmla="*/ 42 w 46"/>
                <a:gd name="T41" fmla="*/ 44 h 66"/>
                <a:gd name="T42" fmla="*/ 42 w 46"/>
                <a:gd name="T43" fmla="*/ 40 h 66"/>
                <a:gd name="T44" fmla="*/ 42 w 46"/>
                <a:gd name="T45" fmla="*/ 38 h 66"/>
                <a:gd name="T46" fmla="*/ 46 w 46"/>
                <a:gd name="T47" fmla="*/ 36 h 66"/>
                <a:gd name="T48" fmla="*/ 46 w 46"/>
                <a:gd name="T49" fmla="*/ 32 h 66"/>
                <a:gd name="T50" fmla="*/ 46 w 46"/>
                <a:gd name="T51" fmla="*/ 28 h 66"/>
                <a:gd name="T52" fmla="*/ 42 w 46"/>
                <a:gd name="T53" fmla="*/ 24 h 66"/>
                <a:gd name="T54" fmla="*/ 40 w 46"/>
                <a:gd name="T55" fmla="*/ 22 h 66"/>
                <a:gd name="T56" fmla="*/ 40 w 46"/>
                <a:gd name="T57" fmla="*/ 16 h 66"/>
                <a:gd name="T58" fmla="*/ 36 w 46"/>
                <a:gd name="T59" fmla="*/ 6 h 66"/>
                <a:gd name="T60" fmla="*/ 32 w 46"/>
                <a:gd name="T61" fmla="*/ 2 h 66"/>
                <a:gd name="T62" fmla="*/ 24 w 46"/>
                <a:gd name="T63" fmla="*/ 0 h 66"/>
                <a:gd name="T64" fmla="*/ 14 w 46"/>
                <a:gd name="T65" fmla="*/ 0 h 66"/>
                <a:gd name="T66" fmla="*/ 6 w 46"/>
                <a:gd name="T67" fmla="*/ 6 h 66"/>
                <a:gd name="T68" fmla="*/ 2 w 46"/>
                <a:gd name="T69" fmla="*/ 10 h 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"/>
                <a:gd name="T106" fmla="*/ 0 h 66"/>
                <a:gd name="T107" fmla="*/ 46 w 46"/>
                <a:gd name="T108" fmla="*/ 66 h 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" h="66">
                  <a:moveTo>
                    <a:pt x="2" y="10"/>
                  </a:moveTo>
                  <a:lnTo>
                    <a:pt x="2" y="10"/>
                  </a:lnTo>
                  <a:lnTo>
                    <a:pt x="0" y="24"/>
                  </a:lnTo>
                  <a:lnTo>
                    <a:pt x="0" y="34"/>
                  </a:lnTo>
                  <a:lnTo>
                    <a:pt x="2" y="42"/>
                  </a:lnTo>
                  <a:lnTo>
                    <a:pt x="6" y="54"/>
                  </a:lnTo>
                  <a:lnTo>
                    <a:pt x="8" y="60"/>
                  </a:lnTo>
                  <a:lnTo>
                    <a:pt x="14" y="64"/>
                  </a:lnTo>
                  <a:lnTo>
                    <a:pt x="22" y="66"/>
                  </a:lnTo>
                  <a:lnTo>
                    <a:pt x="28" y="66"/>
                  </a:lnTo>
                  <a:lnTo>
                    <a:pt x="30" y="66"/>
                  </a:lnTo>
                  <a:lnTo>
                    <a:pt x="32" y="64"/>
                  </a:lnTo>
                  <a:lnTo>
                    <a:pt x="32" y="62"/>
                  </a:lnTo>
                  <a:lnTo>
                    <a:pt x="28" y="62"/>
                  </a:lnTo>
                  <a:lnTo>
                    <a:pt x="20" y="58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20" y="56"/>
                  </a:lnTo>
                  <a:lnTo>
                    <a:pt x="26" y="60"/>
                  </a:lnTo>
                  <a:lnTo>
                    <a:pt x="30" y="60"/>
                  </a:lnTo>
                  <a:lnTo>
                    <a:pt x="34" y="56"/>
                  </a:lnTo>
                  <a:lnTo>
                    <a:pt x="36" y="56"/>
                  </a:lnTo>
                  <a:lnTo>
                    <a:pt x="36" y="54"/>
                  </a:lnTo>
                  <a:lnTo>
                    <a:pt x="36" y="52"/>
                  </a:lnTo>
                  <a:lnTo>
                    <a:pt x="34" y="50"/>
                  </a:lnTo>
                  <a:lnTo>
                    <a:pt x="36" y="50"/>
                  </a:lnTo>
                  <a:lnTo>
                    <a:pt x="40" y="48"/>
                  </a:lnTo>
                  <a:lnTo>
                    <a:pt x="42" y="44"/>
                  </a:lnTo>
                  <a:lnTo>
                    <a:pt x="42" y="40"/>
                  </a:lnTo>
                  <a:lnTo>
                    <a:pt x="42" y="38"/>
                  </a:lnTo>
                  <a:lnTo>
                    <a:pt x="46" y="36"/>
                  </a:lnTo>
                  <a:lnTo>
                    <a:pt x="46" y="32"/>
                  </a:lnTo>
                  <a:lnTo>
                    <a:pt x="46" y="28"/>
                  </a:lnTo>
                  <a:lnTo>
                    <a:pt x="44" y="26"/>
                  </a:lnTo>
                  <a:lnTo>
                    <a:pt x="42" y="24"/>
                  </a:lnTo>
                  <a:lnTo>
                    <a:pt x="40" y="22"/>
                  </a:lnTo>
                  <a:lnTo>
                    <a:pt x="40" y="16"/>
                  </a:lnTo>
                  <a:lnTo>
                    <a:pt x="40" y="12"/>
                  </a:lnTo>
                  <a:lnTo>
                    <a:pt x="36" y="6"/>
                  </a:lnTo>
                  <a:lnTo>
                    <a:pt x="32" y="2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10" y="4"/>
                  </a:lnTo>
                  <a:lnTo>
                    <a:pt x="6" y="6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0" name="Freeform 55"/>
            <p:cNvSpPr>
              <a:spLocks/>
            </p:cNvSpPr>
            <p:nvPr/>
          </p:nvSpPr>
          <p:spPr bwMode="auto">
            <a:xfrm>
              <a:off x="2652" y="1554"/>
              <a:ext cx="126" cy="174"/>
            </a:xfrm>
            <a:custGeom>
              <a:avLst/>
              <a:gdLst>
                <a:gd name="T0" fmla="*/ 94 w 126"/>
                <a:gd name="T1" fmla="*/ 4 h 174"/>
                <a:gd name="T2" fmla="*/ 76 w 126"/>
                <a:gd name="T3" fmla="*/ 48 h 174"/>
                <a:gd name="T4" fmla="*/ 68 w 126"/>
                <a:gd name="T5" fmla="*/ 58 h 174"/>
                <a:gd name="T6" fmla="*/ 62 w 126"/>
                <a:gd name="T7" fmla="*/ 68 h 174"/>
                <a:gd name="T8" fmla="*/ 58 w 126"/>
                <a:gd name="T9" fmla="*/ 80 h 174"/>
                <a:gd name="T10" fmla="*/ 56 w 126"/>
                <a:gd name="T11" fmla="*/ 84 h 174"/>
                <a:gd name="T12" fmla="*/ 24 w 126"/>
                <a:gd name="T13" fmla="*/ 128 h 174"/>
                <a:gd name="T14" fmla="*/ 14 w 126"/>
                <a:gd name="T15" fmla="*/ 136 h 174"/>
                <a:gd name="T16" fmla="*/ 10 w 126"/>
                <a:gd name="T17" fmla="*/ 144 h 174"/>
                <a:gd name="T18" fmla="*/ 8 w 126"/>
                <a:gd name="T19" fmla="*/ 152 h 174"/>
                <a:gd name="T20" fmla="*/ 6 w 126"/>
                <a:gd name="T21" fmla="*/ 160 h 174"/>
                <a:gd name="T22" fmla="*/ 2 w 126"/>
                <a:gd name="T23" fmla="*/ 164 h 174"/>
                <a:gd name="T24" fmla="*/ 2 w 126"/>
                <a:gd name="T25" fmla="*/ 166 h 174"/>
                <a:gd name="T26" fmla="*/ 6 w 126"/>
                <a:gd name="T27" fmla="*/ 166 h 174"/>
                <a:gd name="T28" fmla="*/ 12 w 126"/>
                <a:gd name="T29" fmla="*/ 164 h 174"/>
                <a:gd name="T30" fmla="*/ 16 w 126"/>
                <a:gd name="T31" fmla="*/ 166 h 174"/>
                <a:gd name="T32" fmla="*/ 18 w 126"/>
                <a:gd name="T33" fmla="*/ 166 h 174"/>
                <a:gd name="T34" fmla="*/ 18 w 126"/>
                <a:gd name="T35" fmla="*/ 166 h 174"/>
                <a:gd name="T36" fmla="*/ 22 w 126"/>
                <a:gd name="T37" fmla="*/ 172 h 174"/>
                <a:gd name="T38" fmla="*/ 28 w 126"/>
                <a:gd name="T39" fmla="*/ 170 h 174"/>
                <a:gd name="T40" fmla="*/ 30 w 126"/>
                <a:gd name="T41" fmla="*/ 168 h 174"/>
                <a:gd name="T42" fmla="*/ 32 w 126"/>
                <a:gd name="T43" fmla="*/ 172 h 174"/>
                <a:gd name="T44" fmla="*/ 34 w 126"/>
                <a:gd name="T45" fmla="*/ 172 h 174"/>
                <a:gd name="T46" fmla="*/ 36 w 126"/>
                <a:gd name="T47" fmla="*/ 170 h 174"/>
                <a:gd name="T48" fmla="*/ 40 w 126"/>
                <a:gd name="T49" fmla="*/ 174 h 174"/>
                <a:gd name="T50" fmla="*/ 44 w 126"/>
                <a:gd name="T51" fmla="*/ 172 h 174"/>
                <a:gd name="T52" fmla="*/ 46 w 126"/>
                <a:gd name="T53" fmla="*/ 170 h 174"/>
                <a:gd name="T54" fmla="*/ 52 w 126"/>
                <a:gd name="T55" fmla="*/ 150 h 174"/>
                <a:gd name="T56" fmla="*/ 78 w 126"/>
                <a:gd name="T57" fmla="*/ 128 h 174"/>
                <a:gd name="T58" fmla="*/ 88 w 126"/>
                <a:gd name="T59" fmla="*/ 118 h 174"/>
                <a:gd name="T60" fmla="*/ 104 w 126"/>
                <a:gd name="T61" fmla="*/ 94 h 174"/>
                <a:gd name="T62" fmla="*/ 118 w 126"/>
                <a:gd name="T63" fmla="*/ 60 h 174"/>
                <a:gd name="T64" fmla="*/ 126 w 126"/>
                <a:gd name="T65" fmla="*/ 24 h 174"/>
                <a:gd name="T66" fmla="*/ 126 w 126"/>
                <a:gd name="T67" fmla="*/ 10 h 174"/>
                <a:gd name="T68" fmla="*/ 118 w 126"/>
                <a:gd name="T69" fmla="*/ 2 h 174"/>
                <a:gd name="T70" fmla="*/ 112 w 126"/>
                <a:gd name="T71" fmla="*/ 0 h 174"/>
                <a:gd name="T72" fmla="*/ 100 w 126"/>
                <a:gd name="T73" fmla="*/ 2 h 174"/>
                <a:gd name="T74" fmla="*/ 94 w 126"/>
                <a:gd name="T75" fmla="*/ 4 h 17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6"/>
                <a:gd name="T115" fmla="*/ 0 h 174"/>
                <a:gd name="T116" fmla="*/ 126 w 126"/>
                <a:gd name="T117" fmla="*/ 174 h 17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6" h="174">
                  <a:moveTo>
                    <a:pt x="94" y="4"/>
                  </a:moveTo>
                  <a:lnTo>
                    <a:pt x="94" y="4"/>
                  </a:lnTo>
                  <a:lnTo>
                    <a:pt x="76" y="48"/>
                  </a:lnTo>
                  <a:lnTo>
                    <a:pt x="72" y="54"/>
                  </a:lnTo>
                  <a:lnTo>
                    <a:pt x="68" y="58"/>
                  </a:lnTo>
                  <a:lnTo>
                    <a:pt x="64" y="62"/>
                  </a:lnTo>
                  <a:lnTo>
                    <a:pt x="62" y="68"/>
                  </a:lnTo>
                  <a:lnTo>
                    <a:pt x="58" y="80"/>
                  </a:lnTo>
                  <a:lnTo>
                    <a:pt x="56" y="84"/>
                  </a:lnTo>
                  <a:lnTo>
                    <a:pt x="24" y="122"/>
                  </a:lnTo>
                  <a:lnTo>
                    <a:pt x="24" y="128"/>
                  </a:lnTo>
                  <a:lnTo>
                    <a:pt x="14" y="136"/>
                  </a:lnTo>
                  <a:lnTo>
                    <a:pt x="10" y="144"/>
                  </a:lnTo>
                  <a:lnTo>
                    <a:pt x="8" y="152"/>
                  </a:lnTo>
                  <a:lnTo>
                    <a:pt x="6" y="156"/>
                  </a:lnTo>
                  <a:lnTo>
                    <a:pt x="6" y="160"/>
                  </a:lnTo>
                  <a:lnTo>
                    <a:pt x="2" y="164"/>
                  </a:lnTo>
                  <a:lnTo>
                    <a:pt x="0" y="166"/>
                  </a:lnTo>
                  <a:lnTo>
                    <a:pt x="2" y="166"/>
                  </a:lnTo>
                  <a:lnTo>
                    <a:pt x="6" y="166"/>
                  </a:lnTo>
                  <a:lnTo>
                    <a:pt x="12" y="164"/>
                  </a:lnTo>
                  <a:lnTo>
                    <a:pt x="14" y="164"/>
                  </a:lnTo>
                  <a:lnTo>
                    <a:pt x="16" y="166"/>
                  </a:lnTo>
                  <a:lnTo>
                    <a:pt x="18" y="166"/>
                  </a:lnTo>
                  <a:lnTo>
                    <a:pt x="20" y="168"/>
                  </a:lnTo>
                  <a:lnTo>
                    <a:pt x="22" y="172"/>
                  </a:lnTo>
                  <a:lnTo>
                    <a:pt x="28" y="170"/>
                  </a:lnTo>
                  <a:lnTo>
                    <a:pt x="30" y="168"/>
                  </a:lnTo>
                  <a:lnTo>
                    <a:pt x="30" y="170"/>
                  </a:lnTo>
                  <a:lnTo>
                    <a:pt x="32" y="172"/>
                  </a:lnTo>
                  <a:lnTo>
                    <a:pt x="34" y="172"/>
                  </a:lnTo>
                  <a:lnTo>
                    <a:pt x="36" y="172"/>
                  </a:lnTo>
                  <a:lnTo>
                    <a:pt x="36" y="170"/>
                  </a:lnTo>
                  <a:lnTo>
                    <a:pt x="40" y="174"/>
                  </a:lnTo>
                  <a:lnTo>
                    <a:pt x="44" y="172"/>
                  </a:lnTo>
                  <a:lnTo>
                    <a:pt x="46" y="170"/>
                  </a:lnTo>
                  <a:lnTo>
                    <a:pt x="48" y="158"/>
                  </a:lnTo>
                  <a:lnTo>
                    <a:pt x="52" y="150"/>
                  </a:lnTo>
                  <a:lnTo>
                    <a:pt x="60" y="154"/>
                  </a:lnTo>
                  <a:lnTo>
                    <a:pt x="78" y="128"/>
                  </a:lnTo>
                  <a:lnTo>
                    <a:pt x="88" y="118"/>
                  </a:lnTo>
                  <a:lnTo>
                    <a:pt x="96" y="106"/>
                  </a:lnTo>
                  <a:lnTo>
                    <a:pt x="104" y="94"/>
                  </a:lnTo>
                  <a:lnTo>
                    <a:pt x="118" y="60"/>
                  </a:lnTo>
                  <a:lnTo>
                    <a:pt x="122" y="40"/>
                  </a:lnTo>
                  <a:lnTo>
                    <a:pt x="126" y="24"/>
                  </a:lnTo>
                  <a:lnTo>
                    <a:pt x="126" y="10"/>
                  </a:lnTo>
                  <a:lnTo>
                    <a:pt x="122" y="4"/>
                  </a:lnTo>
                  <a:lnTo>
                    <a:pt x="118" y="2"/>
                  </a:lnTo>
                  <a:lnTo>
                    <a:pt x="112" y="0"/>
                  </a:lnTo>
                  <a:lnTo>
                    <a:pt x="106" y="0"/>
                  </a:lnTo>
                  <a:lnTo>
                    <a:pt x="100" y="2"/>
                  </a:lnTo>
                  <a:lnTo>
                    <a:pt x="9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1" name="Freeform 56"/>
            <p:cNvSpPr>
              <a:spLocks/>
            </p:cNvSpPr>
            <p:nvPr/>
          </p:nvSpPr>
          <p:spPr bwMode="auto">
            <a:xfrm>
              <a:off x="2642" y="1698"/>
              <a:ext cx="62" cy="44"/>
            </a:xfrm>
            <a:custGeom>
              <a:avLst/>
              <a:gdLst>
                <a:gd name="T0" fmla="*/ 20 w 62"/>
                <a:gd name="T1" fmla="*/ 0 h 44"/>
                <a:gd name="T2" fmla="*/ 20 w 62"/>
                <a:gd name="T3" fmla="*/ 0 h 44"/>
                <a:gd name="T4" fmla="*/ 16 w 62"/>
                <a:gd name="T5" fmla="*/ 0 h 44"/>
                <a:gd name="T6" fmla="*/ 12 w 62"/>
                <a:gd name="T7" fmla="*/ 2 h 44"/>
                <a:gd name="T8" fmla="*/ 10 w 62"/>
                <a:gd name="T9" fmla="*/ 4 h 44"/>
                <a:gd name="T10" fmla="*/ 10 w 62"/>
                <a:gd name="T11" fmla="*/ 4 h 44"/>
                <a:gd name="T12" fmla="*/ 4 w 62"/>
                <a:gd name="T13" fmla="*/ 12 h 44"/>
                <a:gd name="T14" fmla="*/ 0 w 62"/>
                <a:gd name="T15" fmla="*/ 20 h 44"/>
                <a:gd name="T16" fmla="*/ 2 w 62"/>
                <a:gd name="T17" fmla="*/ 24 h 44"/>
                <a:gd name="T18" fmla="*/ 8 w 62"/>
                <a:gd name="T19" fmla="*/ 14 h 44"/>
                <a:gd name="T20" fmla="*/ 8 w 62"/>
                <a:gd name="T21" fmla="*/ 14 h 44"/>
                <a:gd name="T22" fmla="*/ 14 w 62"/>
                <a:gd name="T23" fmla="*/ 12 h 44"/>
                <a:gd name="T24" fmla="*/ 18 w 62"/>
                <a:gd name="T25" fmla="*/ 10 h 44"/>
                <a:gd name="T26" fmla="*/ 22 w 62"/>
                <a:gd name="T27" fmla="*/ 10 h 44"/>
                <a:gd name="T28" fmla="*/ 22 w 62"/>
                <a:gd name="T29" fmla="*/ 10 h 44"/>
                <a:gd name="T30" fmla="*/ 40 w 62"/>
                <a:gd name="T31" fmla="*/ 16 h 44"/>
                <a:gd name="T32" fmla="*/ 50 w 62"/>
                <a:gd name="T33" fmla="*/ 20 h 44"/>
                <a:gd name="T34" fmla="*/ 56 w 62"/>
                <a:gd name="T35" fmla="*/ 22 h 44"/>
                <a:gd name="T36" fmla="*/ 56 w 62"/>
                <a:gd name="T37" fmla="*/ 22 h 44"/>
                <a:gd name="T38" fmla="*/ 54 w 62"/>
                <a:gd name="T39" fmla="*/ 30 h 44"/>
                <a:gd name="T40" fmla="*/ 52 w 62"/>
                <a:gd name="T41" fmla="*/ 40 h 44"/>
                <a:gd name="T42" fmla="*/ 52 w 62"/>
                <a:gd name="T43" fmla="*/ 40 h 44"/>
                <a:gd name="T44" fmla="*/ 54 w 62"/>
                <a:gd name="T45" fmla="*/ 42 h 44"/>
                <a:gd name="T46" fmla="*/ 56 w 62"/>
                <a:gd name="T47" fmla="*/ 44 h 44"/>
                <a:gd name="T48" fmla="*/ 56 w 62"/>
                <a:gd name="T49" fmla="*/ 42 h 44"/>
                <a:gd name="T50" fmla="*/ 56 w 62"/>
                <a:gd name="T51" fmla="*/ 42 h 44"/>
                <a:gd name="T52" fmla="*/ 60 w 62"/>
                <a:gd name="T53" fmla="*/ 32 h 44"/>
                <a:gd name="T54" fmla="*/ 62 w 62"/>
                <a:gd name="T55" fmla="*/ 22 h 44"/>
                <a:gd name="T56" fmla="*/ 62 w 62"/>
                <a:gd name="T57" fmla="*/ 22 h 44"/>
                <a:gd name="T58" fmla="*/ 60 w 62"/>
                <a:gd name="T59" fmla="*/ 18 h 44"/>
                <a:gd name="T60" fmla="*/ 52 w 62"/>
                <a:gd name="T61" fmla="*/ 12 h 44"/>
                <a:gd name="T62" fmla="*/ 52 w 62"/>
                <a:gd name="T63" fmla="*/ 12 h 44"/>
                <a:gd name="T64" fmla="*/ 34 w 62"/>
                <a:gd name="T65" fmla="*/ 4 h 44"/>
                <a:gd name="T66" fmla="*/ 20 w 62"/>
                <a:gd name="T67" fmla="*/ 0 h 44"/>
                <a:gd name="T68" fmla="*/ 20 w 62"/>
                <a:gd name="T69" fmla="*/ 0 h 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2"/>
                <a:gd name="T106" fmla="*/ 0 h 44"/>
                <a:gd name="T107" fmla="*/ 62 w 62"/>
                <a:gd name="T108" fmla="*/ 44 h 4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2" h="44">
                  <a:moveTo>
                    <a:pt x="20" y="0"/>
                  </a:moveTo>
                  <a:lnTo>
                    <a:pt x="20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4" y="12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8" y="14"/>
                  </a:lnTo>
                  <a:lnTo>
                    <a:pt x="14" y="12"/>
                  </a:lnTo>
                  <a:lnTo>
                    <a:pt x="18" y="10"/>
                  </a:lnTo>
                  <a:lnTo>
                    <a:pt x="22" y="10"/>
                  </a:lnTo>
                  <a:lnTo>
                    <a:pt x="40" y="16"/>
                  </a:lnTo>
                  <a:lnTo>
                    <a:pt x="50" y="20"/>
                  </a:lnTo>
                  <a:lnTo>
                    <a:pt x="56" y="22"/>
                  </a:lnTo>
                  <a:lnTo>
                    <a:pt x="54" y="30"/>
                  </a:lnTo>
                  <a:lnTo>
                    <a:pt x="52" y="40"/>
                  </a:lnTo>
                  <a:lnTo>
                    <a:pt x="54" y="42"/>
                  </a:lnTo>
                  <a:lnTo>
                    <a:pt x="56" y="44"/>
                  </a:lnTo>
                  <a:lnTo>
                    <a:pt x="56" y="42"/>
                  </a:lnTo>
                  <a:lnTo>
                    <a:pt x="60" y="32"/>
                  </a:lnTo>
                  <a:lnTo>
                    <a:pt x="62" y="22"/>
                  </a:lnTo>
                  <a:lnTo>
                    <a:pt x="60" y="18"/>
                  </a:lnTo>
                  <a:lnTo>
                    <a:pt x="52" y="12"/>
                  </a:lnTo>
                  <a:lnTo>
                    <a:pt x="34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2" name="Freeform 57"/>
            <p:cNvSpPr>
              <a:spLocks/>
            </p:cNvSpPr>
            <p:nvPr/>
          </p:nvSpPr>
          <p:spPr bwMode="auto">
            <a:xfrm>
              <a:off x="2522" y="1694"/>
              <a:ext cx="234" cy="214"/>
            </a:xfrm>
            <a:custGeom>
              <a:avLst/>
              <a:gdLst>
                <a:gd name="T0" fmla="*/ 52 w 234"/>
                <a:gd name="T1" fmla="*/ 0 h 214"/>
                <a:gd name="T2" fmla="*/ 38 w 234"/>
                <a:gd name="T3" fmla="*/ 16 h 214"/>
                <a:gd name="T4" fmla="*/ 0 w 234"/>
                <a:gd name="T5" fmla="*/ 152 h 214"/>
                <a:gd name="T6" fmla="*/ 172 w 234"/>
                <a:gd name="T7" fmla="*/ 210 h 214"/>
                <a:gd name="T8" fmla="*/ 188 w 234"/>
                <a:gd name="T9" fmla="*/ 214 h 214"/>
                <a:gd name="T10" fmla="*/ 234 w 234"/>
                <a:gd name="T11" fmla="*/ 78 h 214"/>
                <a:gd name="T12" fmla="*/ 228 w 234"/>
                <a:gd name="T13" fmla="*/ 60 h 214"/>
                <a:gd name="T14" fmla="*/ 52 w 234"/>
                <a:gd name="T15" fmla="*/ 0 h 2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4"/>
                <a:gd name="T25" fmla="*/ 0 h 214"/>
                <a:gd name="T26" fmla="*/ 234 w 234"/>
                <a:gd name="T27" fmla="*/ 214 h 2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4" h="214">
                  <a:moveTo>
                    <a:pt x="52" y="0"/>
                  </a:moveTo>
                  <a:lnTo>
                    <a:pt x="38" y="16"/>
                  </a:lnTo>
                  <a:lnTo>
                    <a:pt x="0" y="152"/>
                  </a:lnTo>
                  <a:lnTo>
                    <a:pt x="172" y="210"/>
                  </a:lnTo>
                  <a:lnTo>
                    <a:pt x="188" y="214"/>
                  </a:lnTo>
                  <a:lnTo>
                    <a:pt x="234" y="78"/>
                  </a:lnTo>
                  <a:lnTo>
                    <a:pt x="228" y="6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3" name="Freeform 58"/>
            <p:cNvSpPr>
              <a:spLocks/>
            </p:cNvSpPr>
            <p:nvPr/>
          </p:nvSpPr>
          <p:spPr bwMode="auto">
            <a:xfrm>
              <a:off x="2726" y="1232"/>
              <a:ext cx="116" cy="170"/>
            </a:xfrm>
            <a:custGeom>
              <a:avLst/>
              <a:gdLst>
                <a:gd name="T0" fmla="*/ 12 w 116"/>
                <a:gd name="T1" fmla="*/ 30 h 170"/>
                <a:gd name="T2" fmla="*/ 6 w 116"/>
                <a:gd name="T3" fmla="*/ 52 h 170"/>
                <a:gd name="T4" fmla="*/ 6 w 116"/>
                <a:gd name="T5" fmla="*/ 60 h 170"/>
                <a:gd name="T6" fmla="*/ 8 w 116"/>
                <a:gd name="T7" fmla="*/ 70 h 170"/>
                <a:gd name="T8" fmla="*/ 2 w 116"/>
                <a:gd name="T9" fmla="*/ 90 h 170"/>
                <a:gd name="T10" fmla="*/ 10 w 116"/>
                <a:gd name="T11" fmla="*/ 102 h 170"/>
                <a:gd name="T12" fmla="*/ 14 w 116"/>
                <a:gd name="T13" fmla="*/ 106 h 170"/>
                <a:gd name="T14" fmla="*/ 10 w 116"/>
                <a:gd name="T15" fmla="*/ 110 h 170"/>
                <a:gd name="T16" fmla="*/ 14 w 116"/>
                <a:gd name="T17" fmla="*/ 112 h 170"/>
                <a:gd name="T18" fmla="*/ 16 w 116"/>
                <a:gd name="T19" fmla="*/ 118 h 170"/>
                <a:gd name="T20" fmla="*/ 14 w 116"/>
                <a:gd name="T21" fmla="*/ 124 h 170"/>
                <a:gd name="T22" fmla="*/ 14 w 116"/>
                <a:gd name="T23" fmla="*/ 132 h 170"/>
                <a:gd name="T24" fmla="*/ 18 w 116"/>
                <a:gd name="T25" fmla="*/ 136 h 170"/>
                <a:gd name="T26" fmla="*/ 34 w 116"/>
                <a:gd name="T27" fmla="*/ 136 h 170"/>
                <a:gd name="T28" fmla="*/ 46 w 116"/>
                <a:gd name="T29" fmla="*/ 138 h 170"/>
                <a:gd name="T30" fmla="*/ 54 w 116"/>
                <a:gd name="T31" fmla="*/ 160 h 170"/>
                <a:gd name="T32" fmla="*/ 48 w 116"/>
                <a:gd name="T33" fmla="*/ 164 h 170"/>
                <a:gd name="T34" fmla="*/ 106 w 116"/>
                <a:gd name="T35" fmla="*/ 132 h 170"/>
                <a:gd name="T36" fmla="*/ 110 w 116"/>
                <a:gd name="T37" fmla="*/ 110 h 170"/>
                <a:gd name="T38" fmla="*/ 112 w 116"/>
                <a:gd name="T39" fmla="*/ 86 h 170"/>
                <a:gd name="T40" fmla="*/ 116 w 116"/>
                <a:gd name="T41" fmla="*/ 58 h 170"/>
                <a:gd name="T42" fmla="*/ 114 w 116"/>
                <a:gd name="T43" fmla="*/ 32 h 170"/>
                <a:gd name="T44" fmla="*/ 110 w 116"/>
                <a:gd name="T45" fmla="*/ 22 h 170"/>
                <a:gd name="T46" fmla="*/ 92 w 116"/>
                <a:gd name="T47" fmla="*/ 8 h 170"/>
                <a:gd name="T48" fmla="*/ 84 w 116"/>
                <a:gd name="T49" fmla="*/ 4 h 170"/>
                <a:gd name="T50" fmla="*/ 62 w 116"/>
                <a:gd name="T51" fmla="*/ 0 h 170"/>
                <a:gd name="T52" fmla="*/ 52 w 116"/>
                <a:gd name="T53" fmla="*/ 2 h 170"/>
                <a:gd name="T54" fmla="*/ 34 w 116"/>
                <a:gd name="T55" fmla="*/ 4 h 170"/>
                <a:gd name="T56" fmla="*/ 16 w 116"/>
                <a:gd name="T57" fmla="*/ 8 h 170"/>
                <a:gd name="T58" fmla="*/ 10 w 116"/>
                <a:gd name="T59" fmla="*/ 10 h 170"/>
                <a:gd name="T60" fmla="*/ 6 w 116"/>
                <a:gd name="T61" fmla="*/ 20 h 170"/>
                <a:gd name="T62" fmla="*/ 6 w 116"/>
                <a:gd name="T63" fmla="*/ 24 h 170"/>
                <a:gd name="T64" fmla="*/ 10 w 116"/>
                <a:gd name="T65" fmla="*/ 30 h 170"/>
                <a:gd name="T66" fmla="*/ 12 w 116"/>
                <a:gd name="T67" fmla="*/ 30 h 1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6"/>
                <a:gd name="T103" fmla="*/ 0 h 170"/>
                <a:gd name="T104" fmla="*/ 116 w 116"/>
                <a:gd name="T105" fmla="*/ 170 h 1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6" h="170">
                  <a:moveTo>
                    <a:pt x="12" y="30"/>
                  </a:moveTo>
                  <a:lnTo>
                    <a:pt x="12" y="30"/>
                  </a:lnTo>
                  <a:lnTo>
                    <a:pt x="10" y="40"/>
                  </a:lnTo>
                  <a:lnTo>
                    <a:pt x="6" y="52"/>
                  </a:lnTo>
                  <a:lnTo>
                    <a:pt x="6" y="60"/>
                  </a:lnTo>
                  <a:lnTo>
                    <a:pt x="4" y="62"/>
                  </a:lnTo>
                  <a:lnTo>
                    <a:pt x="8" y="70"/>
                  </a:lnTo>
                  <a:lnTo>
                    <a:pt x="0" y="88"/>
                  </a:lnTo>
                  <a:lnTo>
                    <a:pt x="2" y="90"/>
                  </a:lnTo>
                  <a:lnTo>
                    <a:pt x="12" y="94"/>
                  </a:lnTo>
                  <a:lnTo>
                    <a:pt x="10" y="102"/>
                  </a:lnTo>
                  <a:lnTo>
                    <a:pt x="14" y="106"/>
                  </a:lnTo>
                  <a:lnTo>
                    <a:pt x="12" y="106"/>
                  </a:lnTo>
                  <a:lnTo>
                    <a:pt x="10" y="110"/>
                  </a:lnTo>
                  <a:lnTo>
                    <a:pt x="14" y="112"/>
                  </a:lnTo>
                  <a:lnTo>
                    <a:pt x="16" y="116"/>
                  </a:lnTo>
                  <a:lnTo>
                    <a:pt x="16" y="118"/>
                  </a:lnTo>
                  <a:lnTo>
                    <a:pt x="14" y="124"/>
                  </a:lnTo>
                  <a:lnTo>
                    <a:pt x="14" y="130"/>
                  </a:lnTo>
                  <a:lnTo>
                    <a:pt x="14" y="132"/>
                  </a:lnTo>
                  <a:lnTo>
                    <a:pt x="18" y="136"/>
                  </a:lnTo>
                  <a:lnTo>
                    <a:pt x="26" y="138"/>
                  </a:lnTo>
                  <a:lnTo>
                    <a:pt x="34" y="136"/>
                  </a:lnTo>
                  <a:lnTo>
                    <a:pt x="42" y="136"/>
                  </a:lnTo>
                  <a:lnTo>
                    <a:pt x="46" y="138"/>
                  </a:lnTo>
                  <a:lnTo>
                    <a:pt x="54" y="160"/>
                  </a:lnTo>
                  <a:lnTo>
                    <a:pt x="48" y="164"/>
                  </a:lnTo>
                  <a:lnTo>
                    <a:pt x="42" y="170"/>
                  </a:lnTo>
                  <a:lnTo>
                    <a:pt x="106" y="132"/>
                  </a:lnTo>
                  <a:lnTo>
                    <a:pt x="102" y="116"/>
                  </a:lnTo>
                  <a:lnTo>
                    <a:pt x="110" y="110"/>
                  </a:lnTo>
                  <a:lnTo>
                    <a:pt x="112" y="86"/>
                  </a:lnTo>
                  <a:lnTo>
                    <a:pt x="116" y="58"/>
                  </a:lnTo>
                  <a:lnTo>
                    <a:pt x="116" y="44"/>
                  </a:lnTo>
                  <a:lnTo>
                    <a:pt x="114" y="32"/>
                  </a:lnTo>
                  <a:lnTo>
                    <a:pt x="110" y="22"/>
                  </a:lnTo>
                  <a:lnTo>
                    <a:pt x="102" y="14"/>
                  </a:lnTo>
                  <a:lnTo>
                    <a:pt x="92" y="8"/>
                  </a:lnTo>
                  <a:lnTo>
                    <a:pt x="84" y="4"/>
                  </a:lnTo>
                  <a:lnTo>
                    <a:pt x="68" y="0"/>
                  </a:lnTo>
                  <a:lnTo>
                    <a:pt x="62" y="0"/>
                  </a:lnTo>
                  <a:lnTo>
                    <a:pt x="52" y="2"/>
                  </a:lnTo>
                  <a:lnTo>
                    <a:pt x="44" y="4"/>
                  </a:lnTo>
                  <a:lnTo>
                    <a:pt x="34" y="4"/>
                  </a:lnTo>
                  <a:lnTo>
                    <a:pt x="24" y="6"/>
                  </a:lnTo>
                  <a:lnTo>
                    <a:pt x="16" y="8"/>
                  </a:lnTo>
                  <a:lnTo>
                    <a:pt x="10" y="10"/>
                  </a:lnTo>
                  <a:lnTo>
                    <a:pt x="6" y="16"/>
                  </a:lnTo>
                  <a:lnTo>
                    <a:pt x="6" y="20"/>
                  </a:lnTo>
                  <a:lnTo>
                    <a:pt x="6" y="24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14" name="Text Box 60"/>
          <p:cNvSpPr txBox="1">
            <a:spLocks noChangeArrowheads="1"/>
          </p:cNvSpPr>
          <p:nvPr/>
        </p:nvSpPr>
        <p:spPr bwMode="auto">
          <a:xfrm>
            <a:off x="7766710" y="2657474"/>
            <a:ext cx="1276301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>
                <a:ea typeface="ＭＳ Ｐゴシック" pitchFamily="34" charset="-128"/>
              </a:rPr>
              <a:t>Asset Manager</a:t>
            </a:r>
          </a:p>
          <a:p>
            <a:pPr algn="ctr" eaLnBrk="1" hangingPunct="1"/>
            <a:r>
              <a:rPr lang="en-US" sz="1200" b="1">
                <a:ea typeface="ＭＳ Ｐゴシック" pitchFamily="34" charset="-128"/>
              </a:rPr>
              <a:t>Software</a:t>
            </a:r>
          </a:p>
        </p:txBody>
      </p:sp>
      <p:pic>
        <p:nvPicPr>
          <p:cNvPr id="25615" name="Picture 61" descr="untitled-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3048000"/>
            <a:ext cx="103632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6" name="Line 62"/>
          <p:cNvSpPr>
            <a:spLocks noChangeShapeType="1"/>
          </p:cNvSpPr>
          <p:nvPr/>
        </p:nvSpPr>
        <p:spPr bwMode="auto">
          <a:xfrm>
            <a:off x="1753870" y="2436814"/>
            <a:ext cx="6253480" cy="987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5617" name="Line 63"/>
          <p:cNvSpPr>
            <a:spLocks noChangeShapeType="1"/>
          </p:cNvSpPr>
          <p:nvPr/>
        </p:nvSpPr>
        <p:spPr bwMode="auto">
          <a:xfrm flipV="1">
            <a:off x="1981200" y="3962399"/>
            <a:ext cx="5943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5618" name="Line 64"/>
          <p:cNvSpPr>
            <a:spLocks noChangeShapeType="1"/>
          </p:cNvSpPr>
          <p:nvPr/>
        </p:nvSpPr>
        <p:spPr bwMode="auto">
          <a:xfrm>
            <a:off x="4495800" y="2438399"/>
            <a:ext cx="3505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5619" name="Line 65"/>
          <p:cNvSpPr>
            <a:spLocks noChangeShapeType="1"/>
          </p:cNvSpPr>
          <p:nvPr/>
        </p:nvSpPr>
        <p:spPr bwMode="auto">
          <a:xfrm flipV="1">
            <a:off x="4495800" y="3962399"/>
            <a:ext cx="3429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5620" name="Line 66"/>
          <p:cNvSpPr>
            <a:spLocks noChangeShapeType="1"/>
          </p:cNvSpPr>
          <p:nvPr/>
        </p:nvSpPr>
        <p:spPr bwMode="auto">
          <a:xfrm>
            <a:off x="7162800" y="2514599"/>
            <a:ext cx="838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5621" name="Line 67"/>
          <p:cNvSpPr>
            <a:spLocks noChangeShapeType="1"/>
          </p:cNvSpPr>
          <p:nvPr/>
        </p:nvSpPr>
        <p:spPr bwMode="auto">
          <a:xfrm flipV="1">
            <a:off x="7467600" y="3962399"/>
            <a:ext cx="381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2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5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5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5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5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5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5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5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5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5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5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6.2963E-6 L -0.06041 -6.2963E-6 L -0.08489 -0.12153 L -0.0868 -0.14839 " pathEditMode="relative" ptsTypes="AAAA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8 -0.14839 L -0.18576 -0.14839 L -0.18576 -0.26644 " pathEditMode="relative" ptsTypes="AAA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576 -0.26644 L -0.22065 -0.33311 L -0.26406 -0.33311 L -0.26406 -0.65764 L -0.1934 -0.65764 " pathEditMode="relative" ptsTypes="AAAAA"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Five Levels of Asset Visibility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69064018"/>
              </p:ext>
            </p:extLst>
          </p:nvPr>
        </p:nvGraphicFramePr>
        <p:xfrm>
          <a:off x="76200" y="770194"/>
          <a:ext cx="88392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70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Zonal for Data Center - Example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71983383"/>
              </p:ext>
            </p:extLst>
          </p:nvPr>
        </p:nvGraphicFramePr>
        <p:xfrm>
          <a:off x="39756" y="683896"/>
          <a:ext cx="4648200" cy="5111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937910" y="809627"/>
            <a:ext cx="1276301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>
                <a:ea typeface="ＭＳ Ｐゴシック" pitchFamily="34" charset="-128"/>
              </a:rPr>
              <a:t>Asset Manager</a:t>
            </a:r>
          </a:p>
          <a:p>
            <a:pPr algn="ctr" eaLnBrk="1" hangingPunct="1"/>
            <a:r>
              <a:rPr lang="en-US" sz="1200" b="1">
                <a:ea typeface="ＭＳ Ｐゴシック" pitchFamily="34" charset="-128"/>
              </a:rPr>
              <a:t>or</a:t>
            </a:r>
          </a:p>
          <a:p>
            <a:pPr algn="ctr" eaLnBrk="1" hangingPunct="1"/>
            <a:r>
              <a:rPr lang="en-US" sz="1200" b="1">
                <a:ea typeface="ＭＳ Ｐゴシック" pitchFamily="34" charset="-128"/>
              </a:rPr>
              <a:t>Zone Manager</a:t>
            </a:r>
          </a:p>
        </p:txBody>
      </p:sp>
      <p:pic>
        <p:nvPicPr>
          <p:cNvPr id="27654" name="Picture 6" descr="untitled-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371601"/>
            <a:ext cx="103632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Line 8"/>
          <p:cNvSpPr>
            <a:spLocks noChangeShapeType="1"/>
          </p:cNvSpPr>
          <p:nvPr/>
        </p:nvSpPr>
        <p:spPr bwMode="auto">
          <a:xfrm flipV="1">
            <a:off x="4800600" y="2613024"/>
            <a:ext cx="1428750" cy="7245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7656" name="Line 9"/>
          <p:cNvSpPr>
            <a:spLocks noChangeShapeType="1"/>
          </p:cNvSpPr>
          <p:nvPr/>
        </p:nvSpPr>
        <p:spPr bwMode="auto">
          <a:xfrm>
            <a:off x="6738619" y="2632076"/>
            <a:ext cx="2329179" cy="7054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3340286"/>
            <a:ext cx="4025900" cy="24509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24600" y="3121223"/>
            <a:ext cx="1197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Data Center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45633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Five Levels of Asset Visibility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28087309"/>
              </p:ext>
            </p:extLst>
          </p:nvPr>
        </p:nvGraphicFramePr>
        <p:xfrm>
          <a:off x="76200" y="792322"/>
          <a:ext cx="88392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58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A740 - Rack Location Solution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68508864"/>
              </p:ext>
            </p:extLst>
          </p:nvPr>
        </p:nvGraphicFramePr>
        <p:xfrm>
          <a:off x="53008" y="931546"/>
          <a:ext cx="6477000" cy="4143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0220" y="1033464"/>
            <a:ext cx="805180" cy="285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Freeform 6"/>
          <p:cNvSpPr>
            <a:spLocks/>
          </p:cNvSpPr>
          <p:nvPr/>
        </p:nvSpPr>
        <p:spPr bwMode="auto">
          <a:xfrm>
            <a:off x="8192770" y="1125539"/>
            <a:ext cx="76200" cy="2638426"/>
          </a:xfrm>
          <a:custGeom>
            <a:avLst/>
            <a:gdLst>
              <a:gd name="T0" fmla="*/ 172 w 172"/>
              <a:gd name="T1" fmla="*/ 0 h 3002"/>
              <a:gd name="T2" fmla="*/ 0 w 172"/>
              <a:gd name="T3" fmla="*/ 0 h 3002"/>
              <a:gd name="T4" fmla="*/ 0 w 172"/>
              <a:gd name="T5" fmla="*/ 3002 h 3002"/>
              <a:gd name="T6" fmla="*/ 0 60000 65536"/>
              <a:gd name="T7" fmla="*/ 0 60000 65536"/>
              <a:gd name="T8" fmla="*/ 0 60000 65536"/>
              <a:gd name="T9" fmla="*/ 0 w 172"/>
              <a:gd name="T10" fmla="*/ 0 h 3002"/>
              <a:gd name="T11" fmla="*/ 172 w 172"/>
              <a:gd name="T12" fmla="*/ 3002 h 30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2" h="3002">
                <a:moveTo>
                  <a:pt x="172" y="0"/>
                </a:moveTo>
                <a:lnTo>
                  <a:pt x="0" y="0"/>
                </a:lnTo>
                <a:lnTo>
                  <a:pt x="0" y="3002"/>
                </a:lnTo>
              </a:path>
            </a:pathLst>
          </a:custGeom>
          <a:noFill/>
          <a:ln w="349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30726" name="Text Box 8"/>
          <p:cNvSpPr txBox="1">
            <a:spLocks noChangeArrowheads="1"/>
          </p:cNvSpPr>
          <p:nvPr/>
        </p:nvSpPr>
        <p:spPr bwMode="auto">
          <a:xfrm>
            <a:off x="6657261" y="841375"/>
            <a:ext cx="1527972" cy="5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b="1"/>
              <a:t>A740 Rack</a:t>
            </a:r>
          </a:p>
          <a:p>
            <a:pPr algn="ctr" eaLnBrk="1" hangingPunct="1"/>
            <a:r>
              <a:rPr lang="en-US" sz="1400" b="1"/>
              <a:t>Locator System</a:t>
            </a:r>
          </a:p>
        </p:txBody>
      </p:sp>
      <p:sp>
        <p:nvSpPr>
          <p:cNvPr id="30728" name="Text Box 10"/>
          <p:cNvSpPr txBox="1">
            <a:spLocks noChangeArrowheads="1"/>
          </p:cNvSpPr>
          <p:nvPr/>
        </p:nvSpPr>
        <p:spPr bwMode="auto">
          <a:xfrm>
            <a:off x="6958515" y="1908175"/>
            <a:ext cx="1079132" cy="5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b="1"/>
              <a:t>IR</a:t>
            </a:r>
          </a:p>
          <a:p>
            <a:pPr algn="ctr" eaLnBrk="1" hangingPunct="1"/>
            <a:r>
              <a:rPr lang="en-US" sz="1400" b="1"/>
              <a:t>Light Strip</a:t>
            </a:r>
          </a:p>
        </p:txBody>
      </p:sp>
      <p:sp>
        <p:nvSpPr>
          <p:cNvPr id="30729" name="Line 12"/>
          <p:cNvSpPr>
            <a:spLocks noChangeShapeType="1"/>
          </p:cNvSpPr>
          <p:nvPr/>
        </p:nvSpPr>
        <p:spPr bwMode="auto">
          <a:xfrm>
            <a:off x="7875270" y="2028826"/>
            <a:ext cx="293370" cy="0"/>
          </a:xfrm>
          <a:prstGeom prst="line">
            <a:avLst/>
          </a:prstGeom>
          <a:noFill/>
          <a:ln w="444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448040" y="1084265"/>
            <a:ext cx="107950" cy="412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Freeform 6"/>
          <p:cNvSpPr>
            <a:spLocks/>
          </p:cNvSpPr>
          <p:nvPr/>
        </p:nvSpPr>
        <p:spPr bwMode="auto">
          <a:xfrm>
            <a:off x="8757694" y="1115406"/>
            <a:ext cx="75642" cy="2639098"/>
          </a:xfrm>
          <a:custGeom>
            <a:avLst/>
            <a:gdLst/>
            <a:ahLst/>
            <a:cxnLst>
              <a:cxn ang="0">
                <a:pos x="172" y="0"/>
              </a:cxn>
              <a:cxn ang="0">
                <a:pos x="0" y="0"/>
              </a:cxn>
              <a:cxn ang="0">
                <a:pos x="0" y="3002"/>
              </a:cxn>
            </a:cxnLst>
            <a:rect l="0" t="0" r="r" b="b"/>
            <a:pathLst>
              <a:path w="172" h="3002">
                <a:moveTo>
                  <a:pt x="172" y="0"/>
                </a:moveTo>
                <a:lnTo>
                  <a:pt x="0" y="0"/>
                </a:lnTo>
                <a:lnTo>
                  <a:pt x="0" y="3002"/>
                </a:lnTo>
              </a:path>
            </a:pathLst>
          </a:custGeom>
          <a:noFill/>
          <a:ln w="34925">
            <a:solidFill>
              <a:srgbClr val="FFFF00"/>
            </a:solidFill>
            <a:round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lIns="91435" tIns="45718" rIns="91435" bIns="45718"/>
          <a:lstStyle/>
          <a:p>
            <a:pPr>
              <a:defRPr/>
            </a:pPr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8266430" y="1119188"/>
            <a:ext cx="167640" cy="0"/>
          </a:xfrm>
          <a:custGeom>
            <a:avLst/>
            <a:gdLst>
              <a:gd name="connsiteX0" fmla="*/ 0 w 356616"/>
              <a:gd name="connsiteY0" fmla="*/ 0 h 0"/>
              <a:gd name="connsiteX1" fmla="*/ 356616 w 35661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6616">
                <a:moveTo>
                  <a:pt x="0" y="0"/>
                </a:moveTo>
                <a:lnTo>
                  <a:pt x="356616" y="0"/>
                </a:lnTo>
              </a:path>
            </a:pathLst>
          </a:cu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8567420" y="1116013"/>
            <a:ext cx="168910" cy="0"/>
          </a:xfrm>
          <a:custGeom>
            <a:avLst/>
            <a:gdLst>
              <a:gd name="connsiteX0" fmla="*/ 0 w 356616"/>
              <a:gd name="connsiteY0" fmla="*/ 0 h 0"/>
              <a:gd name="connsiteX1" fmla="*/ 356616 w 35661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6616">
                <a:moveTo>
                  <a:pt x="0" y="0"/>
                </a:moveTo>
                <a:lnTo>
                  <a:pt x="356616" y="0"/>
                </a:lnTo>
              </a:path>
            </a:pathLst>
          </a:cu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8211821" y="3744913"/>
            <a:ext cx="394970" cy="0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450580" y="3768725"/>
            <a:ext cx="396240" cy="0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1851" y="4770437"/>
            <a:ext cx="2058670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6858000" y="4343400"/>
            <a:ext cx="1496746" cy="30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b="1" dirty="0"/>
              <a:t>R104 Asset Tag</a:t>
            </a:r>
          </a:p>
        </p:txBody>
      </p:sp>
      <p:sp>
        <p:nvSpPr>
          <p:cNvPr id="30727" name="Line 9"/>
          <p:cNvSpPr>
            <a:spLocks noChangeShapeType="1"/>
          </p:cNvSpPr>
          <p:nvPr/>
        </p:nvSpPr>
        <p:spPr bwMode="auto">
          <a:xfrm>
            <a:off x="7853680" y="1069976"/>
            <a:ext cx="594360" cy="1428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9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Infrared + RFID - Rack Location Solution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48010757"/>
              </p:ext>
            </p:extLst>
          </p:nvPr>
        </p:nvGraphicFramePr>
        <p:xfrm>
          <a:off x="66504" y="609600"/>
          <a:ext cx="6029496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914400"/>
            <a:ext cx="2773790" cy="147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7696200" y="2286000"/>
            <a:ext cx="890587" cy="1066800"/>
          </a:xfrm>
          <a:prstGeom prst="triangle">
            <a:avLst>
              <a:gd name="adj" fmla="val 50000"/>
            </a:avLst>
          </a:prstGeom>
          <a:solidFill>
            <a:srgbClr val="FF0000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 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4800600"/>
            <a:ext cx="17954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3810000"/>
            <a:ext cx="929640" cy="1140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34891" y="685800"/>
            <a:ext cx="1159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A740 </a:t>
            </a:r>
          </a:p>
          <a:p>
            <a:pPr algn="ctr"/>
            <a:r>
              <a:rPr lang="en-US" sz="1200" b="1" dirty="0" smtClean="0"/>
              <a:t>Rack Locator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643071" y="3962400"/>
            <a:ext cx="979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IR Enabled</a:t>
            </a:r>
          </a:p>
          <a:p>
            <a:pPr algn="ctr"/>
            <a:r>
              <a:rPr lang="en-US" sz="1200" b="1" dirty="0" smtClean="0"/>
              <a:t>Asset Tag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153400" y="5410200"/>
            <a:ext cx="706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M250</a:t>
            </a:r>
          </a:p>
          <a:p>
            <a:pPr algn="ctr"/>
            <a:r>
              <a:rPr lang="en-US" sz="1200" b="1" dirty="0" smtClean="0"/>
              <a:t>Reader</a:t>
            </a:r>
            <a:endParaRPr lang="en-US" sz="1200" b="1" dirty="0"/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8216900" y="3352800"/>
            <a:ext cx="127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 flipH="1">
            <a:off x="7467600" y="4953000"/>
            <a:ext cx="6858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 flipH="1">
            <a:off x="8229600" y="2133600"/>
            <a:ext cx="762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828257" y="2891135"/>
            <a:ext cx="706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Unique</a:t>
            </a:r>
          </a:p>
          <a:p>
            <a:pPr algn="ctr"/>
            <a:r>
              <a:rPr lang="en-US" sz="1200" b="1" dirty="0" smtClean="0"/>
              <a:t>IR ID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52035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IR Rack Solution Photos</a:t>
            </a: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1" y="844550"/>
            <a:ext cx="395097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10"/>
          <p:cNvSpPr txBox="1">
            <a:spLocks noChangeArrowheads="1"/>
          </p:cNvSpPr>
          <p:nvPr/>
        </p:nvSpPr>
        <p:spPr bwMode="auto">
          <a:xfrm>
            <a:off x="516892" y="2998790"/>
            <a:ext cx="1965795" cy="27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8" rIns="0" bIns="4571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/>
              <a:t>R104 IR Enabled Asset Tag</a:t>
            </a:r>
          </a:p>
        </p:txBody>
      </p:sp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4300" y="800149"/>
            <a:ext cx="345948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5520" y="3462338"/>
            <a:ext cx="195072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 Box 10"/>
          <p:cNvSpPr txBox="1">
            <a:spLocks noChangeArrowheads="1"/>
          </p:cNvSpPr>
          <p:nvPr/>
        </p:nvSpPr>
        <p:spPr bwMode="auto">
          <a:xfrm>
            <a:off x="1948181" y="5797551"/>
            <a:ext cx="1957331" cy="27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8" rIns="0" bIns="4571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/>
              <a:t>R114 IR Enabled Asset Tag</a:t>
            </a:r>
          </a:p>
        </p:txBody>
      </p:sp>
    </p:spTree>
    <p:extLst>
      <p:ext uri="{BB962C8B-B14F-4D97-AF65-F5344CB8AC3E}">
        <p14:creationId xmlns:p14="http://schemas.microsoft.com/office/powerpoint/2010/main" val="201998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M174 – IR Enabled IT Asset Tag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0127"/>
              </p:ext>
            </p:extLst>
          </p:nvPr>
        </p:nvGraphicFramePr>
        <p:xfrm>
          <a:off x="76200" y="762000"/>
          <a:ext cx="67056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741880" y="2025674"/>
            <a:ext cx="2493818" cy="6340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904185" y="1944416"/>
            <a:ext cx="2701636" cy="6416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91561" y="2395440"/>
            <a:ext cx="1662545" cy="6816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3810000"/>
            <a:ext cx="1255541" cy="914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4800600"/>
            <a:ext cx="1219200" cy="11104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4800600"/>
            <a:ext cx="1031217" cy="1447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4800599"/>
            <a:ext cx="533400" cy="14749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199" y="4800600"/>
            <a:ext cx="1449757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594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Center Asset Tracking Example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5072092"/>
              </p:ext>
            </p:extLst>
          </p:nvPr>
        </p:nvGraphicFramePr>
        <p:xfrm>
          <a:off x="105411" y="754785"/>
          <a:ext cx="9038590" cy="550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" name="CorelDRAW" r:id="rId4" imgW="9433560" imgH="5836920" progId="">
                  <p:embed/>
                </p:oleObj>
              </mc:Choice>
              <mc:Fallback>
                <p:oleObj name="CorelDRAW" r:id="rId4" imgW="9433560" imgH="583692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lum bright="20000" contrast="-2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1" y="754785"/>
                        <a:ext cx="9038590" cy="550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0190" y="4405312"/>
            <a:ext cx="1600200" cy="1562099"/>
            <a:chOff x="158" y="2775"/>
            <a:chExt cx="1008" cy="984"/>
          </a:xfrm>
        </p:grpSpPr>
        <p:sp>
          <p:nvSpPr>
            <p:cNvPr id="1167" name="Text Box 5"/>
            <p:cNvSpPr txBox="1">
              <a:spLocks noChangeArrowheads="1"/>
            </p:cNvSpPr>
            <p:nvPr/>
          </p:nvSpPr>
          <p:spPr bwMode="auto">
            <a:xfrm>
              <a:off x="158" y="3391"/>
              <a:ext cx="100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990000"/>
                </a:buClr>
              </a:pPr>
              <a:r>
                <a:rPr lang="en-US" sz="1600" b="1"/>
                <a:t>Asset Manager</a:t>
              </a:r>
            </a:p>
          </p:txBody>
        </p:sp>
        <p:pic>
          <p:nvPicPr>
            <p:cNvPr id="1168" name="Picture 6" descr="untitled-1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" y="2775"/>
              <a:ext cx="517" cy="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9" name="AutoShape 7"/>
          <p:cNvSpPr>
            <a:spLocks noChangeAspect="1" noChangeArrowheads="1" noTextEdit="1"/>
          </p:cNvSpPr>
          <p:nvPr/>
        </p:nvSpPr>
        <p:spPr bwMode="auto">
          <a:xfrm>
            <a:off x="7747000" y="3675063"/>
            <a:ext cx="69215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65896" name="AutoShape 8"/>
          <p:cNvSpPr>
            <a:spLocks noChangeArrowheads="1"/>
          </p:cNvSpPr>
          <p:nvPr/>
        </p:nvSpPr>
        <p:spPr bwMode="auto">
          <a:xfrm>
            <a:off x="6202680" y="827089"/>
            <a:ext cx="2707640" cy="2000250"/>
          </a:xfrm>
          <a:prstGeom prst="flowChartProcess">
            <a:avLst/>
          </a:prstGeom>
          <a:solidFill>
            <a:srgbClr val="45637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/>
          <a:p>
            <a:pPr>
              <a:spcBef>
                <a:spcPct val="20000"/>
              </a:spcBef>
              <a:buClr>
                <a:srgbClr val="990000"/>
              </a:buClr>
            </a:pPr>
            <a:endParaRPr lang="en-US" sz="2500"/>
          </a:p>
        </p:txBody>
      </p:sp>
      <p:sp>
        <p:nvSpPr>
          <p:cNvPr id="165897" name="AutoShape 9"/>
          <p:cNvSpPr>
            <a:spLocks noChangeArrowheads="1"/>
          </p:cNvSpPr>
          <p:nvPr/>
        </p:nvSpPr>
        <p:spPr bwMode="auto">
          <a:xfrm>
            <a:off x="6211570" y="3087689"/>
            <a:ext cx="2692400" cy="2938462"/>
          </a:xfrm>
          <a:prstGeom prst="flowChartProcess">
            <a:avLst/>
          </a:prstGeom>
          <a:solidFill>
            <a:srgbClr val="45637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/>
          <a:p>
            <a:pPr>
              <a:spcBef>
                <a:spcPct val="20000"/>
              </a:spcBef>
              <a:buClr>
                <a:srgbClr val="990000"/>
              </a:buClr>
            </a:pPr>
            <a:endParaRPr lang="en-US" sz="2500"/>
          </a:p>
        </p:txBody>
      </p:sp>
      <p:sp>
        <p:nvSpPr>
          <p:cNvPr id="165898" name="AutoShape 10"/>
          <p:cNvSpPr>
            <a:spLocks noChangeArrowheads="1"/>
          </p:cNvSpPr>
          <p:nvPr/>
        </p:nvSpPr>
        <p:spPr bwMode="auto">
          <a:xfrm>
            <a:off x="1879600" y="4341815"/>
            <a:ext cx="4069080" cy="1741487"/>
          </a:xfrm>
          <a:prstGeom prst="flowChartProcess">
            <a:avLst/>
          </a:prstGeom>
          <a:solidFill>
            <a:srgbClr val="45637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/>
          <a:p>
            <a:pPr>
              <a:spcBef>
                <a:spcPct val="20000"/>
              </a:spcBef>
              <a:buClr>
                <a:srgbClr val="990000"/>
              </a:buClr>
            </a:pPr>
            <a:endParaRPr lang="en-US" sz="2500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32144" y="954091"/>
            <a:ext cx="7689519" cy="4625975"/>
            <a:chOff x="398" y="601"/>
            <a:chExt cx="4844" cy="2914"/>
          </a:xfrm>
        </p:grpSpPr>
        <p:sp>
          <p:nvSpPr>
            <p:cNvPr id="1158" name="Rectangle 12"/>
            <p:cNvSpPr>
              <a:spLocks noChangeArrowheads="1"/>
            </p:cNvSpPr>
            <p:nvPr/>
          </p:nvSpPr>
          <p:spPr bwMode="auto">
            <a:xfrm>
              <a:off x="4311" y="1235"/>
              <a:ext cx="90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342880" indent="-342880">
                <a:spcBef>
                  <a:spcPct val="20000"/>
                </a:spcBef>
                <a:buClr>
                  <a:srgbClr val="990000"/>
                </a:buClr>
              </a:pPr>
              <a:r>
                <a:rPr lang="en-US" sz="1600" b="1"/>
                <a:t>Staging Area</a:t>
              </a:r>
            </a:p>
          </p:txBody>
        </p:sp>
        <p:sp>
          <p:nvSpPr>
            <p:cNvPr id="1159" name="Rectangle 13"/>
            <p:cNvSpPr>
              <a:spLocks noChangeArrowheads="1"/>
            </p:cNvSpPr>
            <p:nvPr/>
          </p:nvSpPr>
          <p:spPr bwMode="auto">
            <a:xfrm>
              <a:off x="4272" y="3026"/>
              <a:ext cx="97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342880" indent="-342880">
                <a:spcBef>
                  <a:spcPct val="20000"/>
                </a:spcBef>
                <a:buClr>
                  <a:srgbClr val="990000"/>
                </a:buClr>
              </a:pPr>
              <a:r>
                <a:rPr lang="en-US" sz="1600" b="1"/>
                <a:t>Loading Dock</a:t>
              </a:r>
            </a:p>
          </p:txBody>
        </p:sp>
        <p:sp>
          <p:nvSpPr>
            <p:cNvPr id="1160" name="Rectangle 14"/>
            <p:cNvSpPr>
              <a:spLocks noChangeArrowheads="1"/>
            </p:cNvSpPr>
            <p:nvPr/>
          </p:nvSpPr>
          <p:spPr bwMode="auto">
            <a:xfrm>
              <a:off x="2189" y="3302"/>
              <a:ext cx="91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342880" indent="-342880">
                <a:spcBef>
                  <a:spcPct val="20000"/>
                </a:spcBef>
                <a:buClr>
                  <a:srgbClr val="990000"/>
                </a:buClr>
              </a:pPr>
              <a:r>
                <a:rPr lang="en-US" sz="1600" b="1"/>
                <a:t>Storage Area</a:t>
              </a:r>
            </a:p>
          </p:txBody>
        </p:sp>
        <p:sp>
          <p:nvSpPr>
            <p:cNvPr id="1161" name="Rectangle 15"/>
            <p:cNvSpPr>
              <a:spLocks noChangeArrowheads="1"/>
            </p:cNvSpPr>
            <p:nvPr/>
          </p:nvSpPr>
          <p:spPr bwMode="auto">
            <a:xfrm rot="16200000">
              <a:off x="-452" y="1451"/>
              <a:ext cx="191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342880" indent="-342880" algn="ctr">
                <a:spcBef>
                  <a:spcPct val="20000"/>
                </a:spcBef>
                <a:buClr>
                  <a:srgbClr val="990000"/>
                </a:buClr>
              </a:pPr>
              <a:r>
                <a:rPr lang="en-US" sz="1600" b="1"/>
                <a:t>Racks # 1-8</a:t>
              </a:r>
            </a:p>
          </p:txBody>
        </p:sp>
        <p:sp>
          <p:nvSpPr>
            <p:cNvPr id="1162" name="Rectangle 16"/>
            <p:cNvSpPr>
              <a:spLocks noChangeArrowheads="1"/>
            </p:cNvSpPr>
            <p:nvPr/>
          </p:nvSpPr>
          <p:spPr bwMode="auto">
            <a:xfrm rot="16200000">
              <a:off x="52" y="1460"/>
              <a:ext cx="191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342880" indent="-342880" algn="ctr">
                <a:spcBef>
                  <a:spcPct val="20000"/>
                </a:spcBef>
                <a:buClr>
                  <a:srgbClr val="990000"/>
                </a:buClr>
              </a:pPr>
              <a:r>
                <a:rPr lang="en-US" sz="1600" b="1"/>
                <a:t>Racks # 9-16</a:t>
              </a:r>
            </a:p>
          </p:txBody>
        </p:sp>
        <p:sp>
          <p:nvSpPr>
            <p:cNvPr id="1163" name="Rectangle 17"/>
            <p:cNvSpPr>
              <a:spLocks noChangeArrowheads="1"/>
            </p:cNvSpPr>
            <p:nvPr/>
          </p:nvSpPr>
          <p:spPr bwMode="auto">
            <a:xfrm rot="16200000">
              <a:off x="577" y="1459"/>
              <a:ext cx="188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342880" indent="-342880" algn="ctr">
                <a:spcBef>
                  <a:spcPct val="20000"/>
                </a:spcBef>
                <a:buClr>
                  <a:srgbClr val="990000"/>
                </a:buClr>
              </a:pPr>
              <a:r>
                <a:rPr lang="en-US" sz="1600" b="1"/>
                <a:t>Racks # 17-24</a:t>
              </a:r>
            </a:p>
          </p:txBody>
        </p:sp>
        <p:sp>
          <p:nvSpPr>
            <p:cNvPr id="1164" name="Rectangle 18"/>
            <p:cNvSpPr>
              <a:spLocks noChangeArrowheads="1"/>
            </p:cNvSpPr>
            <p:nvPr/>
          </p:nvSpPr>
          <p:spPr bwMode="auto">
            <a:xfrm rot="16200000">
              <a:off x="1081" y="1458"/>
              <a:ext cx="190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342880" indent="-342880" algn="ctr">
                <a:spcBef>
                  <a:spcPct val="20000"/>
                </a:spcBef>
                <a:buClr>
                  <a:srgbClr val="990000"/>
                </a:buClr>
              </a:pPr>
              <a:r>
                <a:rPr lang="en-US" sz="1600" b="1"/>
                <a:t>Racks # 25-32</a:t>
              </a:r>
            </a:p>
          </p:txBody>
        </p:sp>
        <p:sp>
          <p:nvSpPr>
            <p:cNvPr id="1165" name="Rectangle 19"/>
            <p:cNvSpPr>
              <a:spLocks noChangeArrowheads="1"/>
            </p:cNvSpPr>
            <p:nvPr/>
          </p:nvSpPr>
          <p:spPr bwMode="auto">
            <a:xfrm rot="16200000">
              <a:off x="1665" y="1461"/>
              <a:ext cx="190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342880" indent="-342880" algn="ctr">
                <a:spcBef>
                  <a:spcPct val="20000"/>
                </a:spcBef>
                <a:buClr>
                  <a:srgbClr val="990000"/>
                </a:buClr>
              </a:pPr>
              <a:r>
                <a:rPr lang="en-US" sz="1600" b="1"/>
                <a:t>Racks # 33-40</a:t>
              </a:r>
            </a:p>
          </p:txBody>
        </p:sp>
        <p:sp>
          <p:nvSpPr>
            <p:cNvPr id="1166" name="Rectangle 20"/>
            <p:cNvSpPr>
              <a:spLocks noChangeArrowheads="1"/>
            </p:cNvSpPr>
            <p:nvPr/>
          </p:nvSpPr>
          <p:spPr bwMode="auto">
            <a:xfrm rot="16200000">
              <a:off x="2169" y="1458"/>
              <a:ext cx="191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342880" indent="-342880" algn="ctr">
                <a:spcBef>
                  <a:spcPct val="20000"/>
                </a:spcBef>
                <a:buClr>
                  <a:srgbClr val="990000"/>
                </a:buClr>
              </a:pPr>
              <a:r>
                <a:rPr lang="en-US" sz="1600" b="1"/>
                <a:t>Racks # 41-48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8018781" y="3943351"/>
            <a:ext cx="684530" cy="754063"/>
            <a:chOff x="4805" y="2405"/>
            <a:chExt cx="630" cy="695"/>
          </a:xfrm>
        </p:grpSpPr>
        <p:sp>
          <p:nvSpPr>
            <p:cNvPr id="1148" name="Rectangle 22"/>
            <p:cNvSpPr>
              <a:spLocks noChangeArrowheads="1"/>
            </p:cNvSpPr>
            <p:nvPr/>
          </p:nvSpPr>
          <p:spPr bwMode="auto">
            <a:xfrm>
              <a:off x="4814" y="2405"/>
              <a:ext cx="620" cy="71"/>
            </a:xfrm>
            <a:prstGeom prst="rect">
              <a:avLst/>
            </a:prstGeom>
            <a:solidFill>
              <a:srgbClr val="7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990000"/>
                </a:buClr>
              </a:pPr>
              <a:endParaRPr lang="en-US" sz="2500"/>
            </a:p>
          </p:txBody>
        </p:sp>
        <p:sp>
          <p:nvSpPr>
            <p:cNvPr id="1149" name="Rectangle 23"/>
            <p:cNvSpPr>
              <a:spLocks noChangeArrowheads="1"/>
            </p:cNvSpPr>
            <p:nvPr/>
          </p:nvSpPr>
          <p:spPr bwMode="auto">
            <a:xfrm>
              <a:off x="4805" y="3029"/>
              <a:ext cx="630" cy="71"/>
            </a:xfrm>
            <a:prstGeom prst="rect">
              <a:avLst/>
            </a:prstGeom>
            <a:solidFill>
              <a:srgbClr val="7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990000"/>
                </a:buClr>
              </a:pPr>
              <a:endParaRPr lang="en-US" sz="2500"/>
            </a:p>
          </p:txBody>
        </p:sp>
        <p:sp>
          <p:nvSpPr>
            <p:cNvPr id="1150" name="Freeform 24"/>
            <p:cNvSpPr>
              <a:spLocks/>
            </p:cNvSpPr>
            <p:nvPr/>
          </p:nvSpPr>
          <p:spPr bwMode="auto">
            <a:xfrm>
              <a:off x="4814" y="2509"/>
              <a:ext cx="83" cy="491"/>
            </a:xfrm>
            <a:custGeom>
              <a:avLst/>
              <a:gdLst>
                <a:gd name="T0" fmla="*/ 0 w 167"/>
                <a:gd name="T1" fmla="*/ 0 h 982"/>
                <a:gd name="T2" fmla="*/ 0 w 167"/>
                <a:gd name="T3" fmla="*/ 0 h 982"/>
                <a:gd name="T4" fmla="*/ 0 w 167"/>
                <a:gd name="T5" fmla="*/ 1 h 982"/>
                <a:gd name="T6" fmla="*/ 0 w 167"/>
                <a:gd name="T7" fmla="*/ 1 h 982"/>
                <a:gd name="T8" fmla="*/ 0 w 167"/>
                <a:gd name="T9" fmla="*/ 1 h 982"/>
                <a:gd name="T10" fmla="*/ 0 w 167"/>
                <a:gd name="T11" fmla="*/ 0 h 9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7"/>
                <a:gd name="T19" fmla="*/ 0 h 982"/>
                <a:gd name="T20" fmla="*/ 167 w 167"/>
                <a:gd name="T21" fmla="*/ 982 h 9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7" h="982">
                  <a:moveTo>
                    <a:pt x="167" y="0"/>
                  </a:moveTo>
                  <a:lnTo>
                    <a:pt x="0" y="0"/>
                  </a:lnTo>
                  <a:lnTo>
                    <a:pt x="0" y="982"/>
                  </a:lnTo>
                  <a:lnTo>
                    <a:pt x="11" y="982"/>
                  </a:lnTo>
                  <a:lnTo>
                    <a:pt x="167" y="824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" name="Freeform 25"/>
            <p:cNvSpPr>
              <a:spLocks/>
            </p:cNvSpPr>
            <p:nvPr/>
          </p:nvSpPr>
          <p:spPr bwMode="auto">
            <a:xfrm>
              <a:off x="4946" y="2509"/>
              <a:ext cx="84" cy="362"/>
            </a:xfrm>
            <a:custGeom>
              <a:avLst/>
              <a:gdLst>
                <a:gd name="T0" fmla="*/ 1 w 168"/>
                <a:gd name="T1" fmla="*/ 0 h 725"/>
                <a:gd name="T2" fmla="*/ 0 w 168"/>
                <a:gd name="T3" fmla="*/ 0 h 725"/>
                <a:gd name="T4" fmla="*/ 0 w 168"/>
                <a:gd name="T5" fmla="*/ 0 h 725"/>
                <a:gd name="T6" fmla="*/ 1 w 168"/>
                <a:gd name="T7" fmla="*/ 0 h 725"/>
                <a:gd name="T8" fmla="*/ 1 w 168"/>
                <a:gd name="T9" fmla="*/ 0 h 7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725"/>
                <a:gd name="T17" fmla="*/ 168 w 168"/>
                <a:gd name="T18" fmla="*/ 725 h 7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725">
                  <a:moveTo>
                    <a:pt x="168" y="0"/>
                  </a:moveTo>
                  <a:lnTo>
                    <a:pt x="0" y="0"/>
                  </a:lnTo>
                  <a:lnTo>
                    <a:pt x="0" y="725"/>
                  </a:lnTo>
                  <a:lnTo>
                    <a:pt x="168" y="55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7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" name="Freeform 26"/>
            <p:cNvSpPr>
              <a:spLocks/>
            </p:cNvSpPr>
            <p:nvPr/>
          </p:nvSpPr>
          <p:spPr bwMode="auto">
            <a:xfrm>
              <a:off x="4946" y="2911"/>
              <a:ext cx="84" cy="89"/>
            </a:xfrm>
            <a:custGeom>
              <a:avLst/>
              <a:gdLst>
                <a:gd name="T0" fmla="*/ 0 w 168"/>
                <a:gd name="T1" fmla="*/ 1 h 178"/>
                <a:gd name="T2" fmla="*/ 1 w 168"/>
                <a:gd name="T3" fmla="*/ 1 h 178"/>
                <a:gd name="T4" fmla="*/ 1 w 168"/>
                <a:gd name="T5" fmla="*/ 0 h 178"/>
                <a:gd name="T6" fmla="*/ 0 w 168"/>
                <a:gd name="T7" fmla="*/ 1 h 178"/>
                <a:gd name="T8" fmla="*/ 0 w 168"/>
                <a:gd name="T9" fmla="*/ 1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178"/>
                <a:gd name="T17" fmla="*/ 168 w 168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178">
                  <a:moveTo>
                    <a:pt x="0" y="178"/>
                  </a:moveTo>
                  <a:lnTo>
                    <a:pt x="168" y="178"/>
                  </a:lnTo>
                  <a:lnTo>
                    <a:pt x="168" y="0"/>
                  </a:lnTo>
                  <a:lnTo>
                    <a:pt x="0" y="168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7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3" name="Freeform 27"/>
            <p:cNvSpPr>
              <a:spLocks/>
            </p:cNvSpPr>
            <p:nvPr/>
          </p:nvSpPr>
          <p:spPr bwMode="auto">
            <a:xfrm>
              <a:off x="5079" y="2777"/>
              <a:ext cx="84" cy="223"/>
            </a:xfrm>
            <a:custGeom>
              <a:avLst/>
              <a:gdLst>
                <a:gd name="T0" fmla="*/ 0 w 168"/>
                <a:gd name="T1" fmla="*/ 1 h 446"/>
                <a:gd name="T2" fmla="*/ 1 w 168"/>
                <a:gd name="T3" fmla="*/ 1 h 446"/>
                <a:gd name="T4" fmla="*/ 1 w 168"/>
                <a:gd name="T5" fmla="*/ 0 h 446"/>
                <a:gd name="T6" fmla="*/ 0 w 168"/>
                <a:gd name="T7" fmla="*/ 1 h 446"/>
                <a:gd name="T8" fmla="*/ 0 w 168"/>
                <a:gd name="T9" fmla="*/ 1 h 4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446"/>
                <a:gd name="T17" fmla="*/ 168 w 168"/>
                <a:gd name="T18" fmla="*/ 446 h 4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446">
                  <a:moveTo>
                    <a:pt x="0" y="446"/>
                  </a:moveTo>
                  <a:lnTo>
                    <a:pt x="168" y="446"/>
                  </a:lnTo>
                  <a:lnTo>
                    <a:pt x="168" y="0"/>
                  </a:lnTo>
                  <a:lnTo>
                    <a:pt x="0" y="169"/>
                  </a:lnTo>
                  <a:lnTo>
                    <a:pt x="0" y="446"/>
                  </a:lnTo>
                  <a:close/>
                </a:path>
              </a:pathLst>
            </a:custGeom>
            <a:solidFill>
              <a:srgbClr val="7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4" name="Freeform 28"/>
            <p:cNvSpPr>
              <a:spLocks/>
            </p:cNvSpPr>
            <p:nvPr/>
          </p:nvSpPr>
          <p:spPr bwMode="auto">
            <a:xfrm>
              <a:off x="5079" y="2509"/>
              <a:ext cx="84" cy="229"/>
            </a:xfrm>
            <a:custGeom>
              <a:avLst/>
              <a:gdLst>
                <a:gd name="T0" fmla="*/ 1 w 168"/>
                <a:gd name="T1" fmla="*/ 0 h 457"/>
                <a:gd name="T2" fmla="*/ 0 w 168"/>
                <a:gd name="T3" fmla="*/ 0 h 457"/>
                <a:gd name="T4" fmla="*/ 0 w 168"/>
                <a:gd name="T5" fmla="*/ 1 h 457"/>
                <a:gd name="T6" fmla="*/ 1 w 168"/>
                <a:gd name="T7" fmla="*/ 1 h 457"/>
                <a:gd name="T8" fmla="*/ 1 w 168"/>
                <a:gd name="T9" fmla="*/ 0 h 4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457"/>
                <a:gd name="T17" fmla="*/ 168 w 168"/>
                <a:gd name="T18" fmla="*/ 457 h 4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457">
                  <a:moveTo>
                    <a:pt x="168" y="0"/>
                  </a:moveTo>
                  <a:lnTo>
                    <a:pt x="0" y="0"/>
                  </a:lnTo>
                  <a:lnTo>
                    <a:pt x="0" y="457"/>
                  </a:lnTo>
                  <a:lnTo>
                    <a:pt x="168" y="289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7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" name="Freeform 29"/>
            <p:cNvSpPr>
              <a:spLocks/>
            </p:cNvSpPr>
            <p:nvPr/>
          </p:nvSpPr>
          <p:spPr bwMode="auto">
            <a:xfrm>
              <a:off x="5212" y="2643"/>
              <a:ext cx="83" cy="357"/>
            </a:xfrm>
            <a:custGeom>
              <a:avLst/>
              <a:gdLst>
                <a:gd name="T0" fmla="*/ 0 w 166"/>
                <a:gd name="T1" fmla="*/ 1 h 714"/>
                <a:gd name="T2" fmla="*/ 1 w 166"/>
                <a:gd name="T3" fmla="*/ 1 h 714"/>
                <a:gd name="T4" fmla="*/ 1 w 166"/>
                <a:gd name="T5" fmla="*/ 0 h 714"/>
                <a:gd name="T6" fmla="*/ 0 w 166"/>
                <a:gd name="T7" fmla="*/ 1 h 714"/>
                <a:gd name="T8" fmla="*/ 0 w 166"/>
                <a:gd name="T9" fmla="*/ 1 h 7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"/>
                <a:gd name="T16" fmla="*/ 0 h 714"/>
                <a:gd name="T17" fmla="*/ 166 w 166"/>
                <a:gd name="T18" fmla="*/ 714 h 7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" h="714">
                  <a:moveTo>
                    <a:pt x="0" y="714"/>
                  </a:moveTo>
                  <a:lnTo>
                    <a:pt x="166" y="714"/>
                  </a:lnTo>
                  <a:lnTo>
                    <a:pt x="166" y="0"/>
                  </a:lnTo>
                  <a:lnTo>
                    <a:pt x="0" y="170"/>
                  </a:lnTo>
                  <a:lnTo>
                    <a:pt x="0" y="714"/>
                  </a:lnTo>
                  <a:close/>
                </a:path>
              </a:pathLst>
            </a:custGeom>
            <a:solidFill>
              <a:srgbClr val="7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6" name="Freeform 30"/>
            <p:cNvSpPr>
              <a:spLocks/>
            </p:cNvSpPr>
            <p:nvPr/>
          </p:nvSpPr>
          <p:spPr bwMode="auto">
            <a:xfrm>
              <a:off x="5212" y="2509"/>
              <a:ext cx="83" cy="95"/>
            </a:xfrm>
            <a:custGeom>
              <a:avLst/>
              <a:gdLst>
                <a:gd name="T0" fmla="*/ 1 w 166"/>
                <a:gd name="T1" fmla="*/ 0 h 190"/>
                <a:gd name="T2" fmla="*/ 0 w 166"/>
                <a:gd name="T3" fmla="*/ 0 h 190"/>
                <a:gd name="T4" fmla="*/ 0 w 166"/>
                <a:gd name="T5" fmla="*/ 1 h 190"/>
                <a:gd name="T6" fmla="*/ 1 w 166"/>
                <a:gd name="T7" fmla="*/ 1 h 190"/>
                <a:gd name="T8" fmla="*/ 1 w 166"/>
                <a:gd name="T9" fmla="*/ 0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"/>
                <a:gd name="T16" fmla="*/ 0 h 190"/>
                <a:gd name="T17" fmla="*/ 166 w 166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" h="190">
                  <a:moveTo>
                    <a:pt x="166" y="0"/>
                  </a:moveTo>
                  <a:lnTo>
                    <a:pt x="0" y="0"/>
                  </a:lnTo>
                  <a:lnTo>
                    <a:pt x="0" y="190"/>
                  </a:lnTo>
                  <a:lnTo>
                    <a:pt x="166" y="2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7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" name="Freeform 31"/>
            <p:cNvSpPr>
              <a:spLocks/>
            </p:cNvSpPr>
            <p:nvPr/>
          </p:nvSpPr>
          <p:spPr bwMode="auto">
            <a:xfrm>
              <a:off x="5344" y="2510"/>
              <a:ext cx="84" cy="490"/>
            </a:xfrm>
            <a:custGeom>
              <a:avLst/>
              <a:gdLst>
                <a:gd name="T0" fmla="*/ 0 w 168"/>
                <a:gd name="T1" fmla="*/ 1 h 980"/>
                <a:gd name="T2" fmla="*/ 0 w 168"/>
                <a:gd name="T3" fmla="*/ 1 h 980"/>
                <a:gd name="T4" fmla="*/ 1 w 168"/>
                <a:gd name="T5" fmla="*/ 1 h 980"/>
                <a:gd name="T6" fmla="*/ 1 w 168"/>
                <a:gd name="T7" fmla="*/ 0 h 980"/>
                <a:gd name="T8" fmla="*/ 0 w 168"/>
                <a:gd name="T9" fmla="*/ 1 h 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980"/>
                <a:gd name="T17" fmla="*/ 168 w 168"/>
                <a:gd name="T18" fmla="*/ 980 h 9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980">
                  <a:moveTo>
                    <a:pt x="0" y="168"/>
                  </a:moveTo>
                  <a:lnTo>
                    <a:pt x="0" y="980"/>
                  </a:lnTo>
                  <a:lnTo>
                    <a:pt x="168" y="980"/>
                  </a:lnTo>
                  <a:lnTo>
                    <a:pt x="168" y="0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7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5920" name="Text Box 32"/>
          <p:cNvSpPr txBox="1">
            <a:spLocks noChangeArrowheads="1"/>
          </p:cNvSpPr>
          <p:nvPr/>
        </p:nvSpPr>
        <p:spPr bwMode="auto">
          <a:xfrm>
            <a:off x="1471932" y="4162426"/>
            <a:ext cx="3906829" cy="634016"/>
          </a:xfrm>
          <a:prstGeom prst="rect">
            <a:avLst/>
          </a:prstGeom>
          <a:solidFill>
            <a:schemeClr val="accent1">
              <a:alpha val="74901"/>
            </a:schemeClr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en-US" sz="1600"/>
              <a:t> Connected to each reader in each zone</a:t>
            </a:r>
          </a:p>
          <a:p>
            <a:pPr eaLnBrk="1" hangingPunct="1"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en-US" sz="1600"/>
              <a:t> Determines precise zone level location</a:t>
            </a:r>
          </a:p>
        </p:txBody>
      </p:sp>
      <p:sp>
        <p:nvSpPr>
          <p:cNvPr id="165921" name="Text Box 33"/>
          <p:cNvSpPr txBox="1">
            <a:spLocks noChangeArrowheads="1"/>
          </p:cNvSpPr>
          <p:nvPr/>
        </p:nvSpPr>
        <p:spPr bwMode="auto">
          <a:xfrm>
            <a:off x="1517651" y="4008441"/>
            <a:ext cx="5248910" cy="979487"/>
          </a:xfrm>
          <a:prstGeom prst="rect">
            <a:avLst/>
          </a:prstGeom>
          <a:solidFill>
            <a:schemeClr val="accent1">
              <a:alpha val="74901"/>
            </a:schemeClr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1800" b="1"/>
              <a:t>Example Output:</a:t>
            </a:r>
          </a:p>
          <a:p>
            <a:pPr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1800"/>
              <a:t>Server 150 is located in Storage Area, which is located in Building 1.</a:t>
            </a:r>
          </a:p>
        </p:txBody>
      </p:sp>
      <p:sp>
        <p:nvSpPr>
          <p:cNvPr id="165922" name="Text Box 34"/>
          <p:cNvSpPr txBox="1">
            <a:spLocks noChangeArrowheads="1"/>
          </p:cNvSpPr>
          <p:nvPr/>
        </p:nvSpPr>
        <p:spPr bwMode="auto">
          <a:xfrm>
            <a:off x="1484630" y="3998915"/>
            <a:ext cx="5247640" cy="979487"/>
          </a:xfrm>
          <a:prstGeom prst="rect">
            <a:avLst/>
          </a:prstGeom>
          <a:solidFill>
            <a:schemeClr val="accent1">
              <a:alpha val="74901"/>
            </a:schemeClr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1800" b="1"/>
              <a:t>Example Output:</a:t>
            </a:r>
          </a:p>
          <a:p>
            <a:pPr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1800"/>
              <a:t>Server 150 is located in Staging Area, which is located in Building 1.</a:t>
            </a:r>
          </a:p>
        </p:txBody>
      </p: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947420" y="1044577"/>
            <a:ext cx="6849110" cy="4221163"/>
            <a:chOff x="597" y="658"/>
            <a:chExt cx="4314" cy="2659"/>
          </a:xfrm>
        </p:grpSpPr>
        <p:pic>
          <p:nvPicPr>
            <p:cNvPr id="1096" name="Picture 36" descr="reader-1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5" y="1017"/>
              <a:ext cx="3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7" name="Picture 37" descr="reader-1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3123"/>
              <a:ext cx="3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8" name="Picture 38" descr="reader-1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7" y="2826"/>
              <a:ext cx="3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99" name="Group 39"/>
            <p:cNvGrpSpPr>
              <a:grpSpLocks/>
            </p:cNvGrpSpPr>
            <p:nvPr/>
          </p:nvGrpSpPr>
          <p:grpSpPr bwMode="auto">
            <a:xfrm>
              <a:off x="597" y="658"/>
              <a:ext cx="2687" cy="1831"/>
              <a:chOff x="597" y="658"/>
              <a:chExt cx="2687" cy="1831"/>
            </a:xfrm>
          </p:grpSpPr>
          <p:sp>
            <p:nvSpPr>
              <p:cNvPr id="1100" name="Rectangle 40"/>
              <p:cNvSpPr>
                <a:spLocks noChangeArrowheads="1"/>
              </p:cNvSpPr>
              <p:nvPr/>
            </p:nvSpPr>
            <p:spPr bwMode="auto">
              <a:xfrm>
                <a:off x="598" y="673"/>
                <a:ext cx="56" cy="16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990000"/>
                  </a:buClr>
                </a:pPr>
                <a:endParaRPr lang="en-US" sz="2500"/>
              </a:p>
            </p:txBody>
          </p:sp>
          <p:sp>
            <p:nvSpPr>
              <p:cNvPr id="1101" name="Rectangle 41"/>
              <p:cNvSpPr>
                <a:spLocks noChangeArrowheads="1"/>
              </p:cNvSpPr>
              <p:nvPr/>
            </p:nvSpPr>
            <p:spPr bwMode="auto">
              <a:xfrm>
                <a:off x="600" y="904"/>
                <a:ext cx="56" cy="16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990000"/>
                  </a:buClr>
                </a:pPr>
                <a:endParaRPr lang="en-US" sz="2500"/>
              </a:p>
            </p:txBody>
          </p:sp>
          <p:sp>
            <p:nvSpPr>
              <p:cNvPr id="1102" name="Rectangle 42"/>
              <p:cNvSpPr>
                <a:spLocks noChangeArrowheads="1"/>
              </p:cNvSpPr>
              <p:nvPr/>
            </p:nvSpPr>
            <p:spPr bwMode="auto">
              <a:xfrm>
                <a:off x="597" y="1145"/>
                <a:ext cx="56" cy="16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990000"/>
                  </a:buClr>
                </a:pPr>
                <a:endParaRPr lang="en-US" sz="2500"/>
              </a:p>
            </p:txBody>
          </p:sp>
          <p:sp>
            <p:nvSpPr>
              <p:cNvPr id="1103" name="Rectangle 43"/>
              <p:cNvSpPr>
                <a:spLocks noChangeArrowheads="1"/>
              </p:cNvSpPr>
              <p:nvPr/>
            </p:nvSpPr>
            <p:spPr bwMode="auto">
              <a:xfrm>
                <a:off x="598" y="1389"/>
                <a:ext cx="56" cy="16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990000"/>
                  </a:buClr>
                </a:pPr>
                <a:endParaRPr lang="en-US" sz="2500"/>
              </a:p>
            </p:txBody>
          </p:sp>
          <p:sp>
            <p:nvSpPr>
              <p:cNvPr id="1104" name="Rectangle 44"/>
              <p:cNvSpPr>
                <a:spLocks noChangeArrowheads="1"/>
              </p:cNvSpPr>
              <p:nvPr/>
            </p:nvSpPr>
            <p:spPr bwMode="auto">
              <a:xfrm>
                <a:off x="597" y="1621"/>
                <a:ext cx="56" cy="16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990000"/>
                  </a:buClr>
                </a:pPr>
                <a:endParaRPr lang="en-US" sz="2500"/>
              </a:p>
            </p:txBody>
          </p:sp>
          <p:sp>
            <p:nvSpPr>
              <p:cNvPr id="1105" name="Rectangle 45"/>
              <p:cNvSpPr>
                <a:spLocks noChangeArrowheads="1"/>
              </p:cNvSpPr>
              <p:nvPr/>
            </p:nvSpPr>
            <p:spPr bwMode="auto">
              <a:xfrm>
                <a:off x="599" y="1869"/>
                <a:ext cx="56" cy="16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990000"/>
                  </a:buClr>
                </a:pPr>
                <a:endParaRPr lang="en-US" sz="2500"/>
              </a:p>
            </p:txBody>
          </p:sp>
          <p:sp>
            <p:nvSpPr>
              <p:cNvPr id="1106" name="Rectangle 46"/>
              <p:cNvSpPr>
                <a:spLocks noChangeArrowheads="1"/>
              </p:cNvSpPr>
              <p:nvPr/>
            </p:nvSpPr>
            <p:spPr bwMode="auto">
              <a:xfrm>
                <a:off x="597" y="2323"/>
                <a:ext cx="56" cy="16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990000"/>
                  </a:buClr>
                </a:pPr>
                <a:endParaRPr lang="en-US" sz="2500"/>
              </a:p>
            </p:txBody>
          </p:sp>
          <p:sp>
            <p:nvSpPr>
              <p:cNvPr id="1107" name="Rectangle 47"/>
              <p:cNvSpPr>
                <a:spLocks noChangeArrowheads="1"/>
              </p:cNvSpPr>
              <p:nvPr/>
            </p:nvSpPr>
            <p:spPr bwMode="auto">
              <a:xfrm>
                <a:off x="599" y="2100"/>
                <a:ext cx="56" cy="16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990000"/>
                  </a:buClr>
                </a:pPr>
                <a:endParaRPr lang="en-US" sz="2500"/>
              </a:p>
            </p:txBody>
          </p:sp>
          <p:sp>
            <p:nvSpPr>
              <p:cNvPr id="1108" name="Rectangle 48"/>
              <p:cNvSpPr>
                <a:spLocks noChangeArrowheads="1"/>
              </p:cNvSpPr>
              <p:nvPr/>
            </p:nvSpPr>
            <p:spPr bwMode="auto">
              <a:xfrm>
                <a:off x="1114" y="664"/>
                <a:ext cx="56" cy="16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990000"/>
                  </a:buClr>
                </a:pPr>
                <a:endParaRPr lang="en-US" sz="2500"/>
              </a:p>
            </p:txBody>
          </p:sp>
          <p:sp>
            <p:nvSpPr>
              <p:cNvPr id="1109" name="Rectangle 49"/>
              <p:cNvSpPr>
                <a:spLocks noChangeArrowheads="1"/>
              </p:cNvSpPr>
              <p:nvPr/>
            </p:nvSpPr>
            <p:spPr bwMode="auto">
              <a:xfrm>
                <a:off x="1116" y="895"/>
                <a:ext cx="56" cy="16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990000"/>
                  </a:buClr>
                </a:pPr>
                <a:endParaRPr lang="en-US" sz="2500"/>
              </a:p>
            </p:txBody>
          </p:sp>
          <p:sp>
            <p:nvSpPr>
              <p:cNvPr id="1110" name="Rectangle 50"/>
              <p:cNvSpPr>
                <a:spLocks noChangeArrowheads="1"/>
              </p:cNvSpPr>
              <p:nvPr/>
            </p:nvSpPr>
            <p:spPr bwMode="auto">
              <a:xfrm>
                <a:off x="1113" y="1136"/>
                <a:ext cx="56" cy="16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990000"/>
                  </a:buClr>
                </a:pPr>
                <a:endParaRPr lang="en-US" sz="2500"/>
              </a:p>
            </p:txBody>
          </p:sp>
          <p:sp>
            <p:nvSpPr>
              <p:cNvPr id="1111" name="Rectangle 51"/>
              <p:cNvSpPr>
                <a:spLocks noChangeArrowheads="1"/>
              </p:cNvSpPr>
              <p:nvPr/>
            </p:nvSpPr>
            <p:spPr bwMode="auto">
              <a:xfrm>
                <a:off x="1114" y="1380"/>
                <a:ext cx="56" cy="16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990000"/>
                  </a:buClr>
                </a:pPr>
                <a:endParaRPr lang="en-US" sz="2500"/>
              </a:p>
            </p:txBody>
          </p:sp>
          <p:sp>
            <p:nvSpPr>
              <p:cNvPr id="1112" name="Rectangle 52"/>
              <p:cNvSpPr>
                <a:spLocks noChangeArrowheads="1"/>
              </p:cNvSpPr>
              <p:nvPr/>
            </p:nvSpPr>
            <p:spPr bwMode="auto">
              <a:xfrm>
                <a:off x="1113" y="1612"/>
                <a:ext cx="56" cy="16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990000"/>
                  </a:buClr>
                </a:pPr>
                <a:endParaRPr lang="en-US" sz="2500"/>
              </a:p>
            </p:txBody>
          </p:sp>
          <p:sp>
            <p:nvSpPr>
              <p:cNvPr id="1113" name="Rectangle 53"/>
              <p:cNvSpPr>
                <a:spLocks noChangeArrowheads="1"/>
              </p:cNvSpPr>
              <p:nvPr/>
            </p:nvSpPr>
            <p:spPr bwMode="auto">
              <a:xfrm>
                <a:off x="1115" y="1860"/>
                <a:ext cx="56" cy="16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990000"/>
                  </a:buClr>
                </a:pPr>
                <a:endParaRPr lang="en-US" sz="2500"/>
              </a:p>
            </p:txBody>
          </p:sp>
          <p:sp>
            <p:nvSpPr>
              <p:cNvPr id="1114" name="Rectangle 54"/>
              <p:cNvSpPr>
                <a:spLocks noChangeArrowheads="1"/>
              </p:cNvSpPr>
              <p:nvPr/>
            </p:nvSpPr>
            <p:spPr bwMode="auto">
              <a:xfrm>
                <a:off x="1113" y="2314"/>
                <a:ext cx="56" cy="16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990000"/>
                  </a:buClr>
                </a:pPr>
                <a:endParaRPr lang="en-US" sz="2500"/>
              </a:p>
            </p:txBody>
          </p:sp>
          <p:sp>
            <p:nvSpPr>
              <p:cNvPr id="1115" name="Rectangle 55"/>
              <p:cNvSpPr>
                <a:spLocks noChangeArrowheads="1"/>
              </p:cNvSpPr>
              <p:nvPr/>
            </p:nvSpPr>
            <p:spPr bwMode="auto">
              <a:xfrm>
                <a:off x="1115" y="2091"/>
                <a:ext cx="56" cy="16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990000"/>
                  </a:buClr>
                </a:pPr>
                <a:endParaRPr lang="en-US" sz="2500"/>
              </a:p>
            </p:txBody>
          </p:sp>
          <p:sp>
            <p:nvSpPr>
              <p:cNvPr id="1116" name="Rectangle 56"/>
              <p:cNvSpPr>
                <a:spLocks noChangeArrowheads="1"/>
              </p:cNvSpPr>
              <p:nvPr/>
            </p:nvSpPr>
            <p:spPr bwMode="auto">
              <a:xfrm>
                <a:off x="1621" y="667"/>
                <a:ext cx="56" cy="16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990000"/>
                  </a:buClr>
                </a:pPr>
                <a:endParaRPr lang="en-US" sz="2500"/>
              </a:p>
            </p:txBody>
          </p:sp>
          <p:sp>
            <p:nvSpPr>
              <p:cNvPr id="1117" name="Rectangle 57"/>
              <p:cNvSpPr>
                <a:spLocks noChangeArrowheads="1"/>
              </p:cNvSpPr>
              <p:nvPr/>
            </p:nvSpPr>
            <p:spPr bwMode="auto">
              <a:xfrm>
                <a:off x="1623" y="898"/>
                <a:ext cx="56" cy="16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990000"/>
                  </a:buClr>
                </a:pPr>
                <a:endParaRPr lang="en-US" sz="2500"/>
              </a:p>
            </p:txBody>
          </p:sp>
          <p:sp>
            <p:nvSpPr>
              <p:cNvPr id="1118" name="Rectangle 58"/>
              <p:cNvSpPr>
                <a:spLocks noChangeArrowheads="1"/>
              </p:cNvSpPr>
              <p:nvPr/>
            </p:nvSpPr>
            <p:spPr bwMode="auto">
              <a:xfrm>
                <a:off x="1620" y="1139"/>
                <a:ext cx="56" cy="16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990000"/>
                  </a:buClr>
                </a:pPr>
                <a:endParaRPr lang="en-US" sz="2500"/>
              </a:p>
            </p:txBody>
          </p:sp>
          <p:sp>
            <p:nvSpPr>
              <p:cNvPr id="1119" name="Rectangle 59"/>
              <p:cNvSpPr>
                <a:spLocks noChangeArrowheads="1"/>
              </p:cNvSpPr>
              <p:nvPr/>
            </p:nvSpPr>
            <p:spPr bwMode="auto">
              <a:xfrm>
                <a:off x="1621" y="1383"/>
                <a:ext cx="56" cy="16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990000"/>
                  </a:buClr>
                </a:pPr>
                <a:endParaRPr lang="en-US" sz="2500"/>
              </a:p>
            </p:txBody>
          </p:sp>
          <p:sp>
            <p:nvSpPr>
              <p:cNvPr id="1120" name="Rectangle 60"/>
              <p:cNvSpPr>
                <a:spLocks noChangeArrowheads="1"/>
              </p:cNvSpPr>
              <p:nvPr/>
            </p:nvSpPr>
            <p:spPr bwMode="auto">
              <a:xfrm>
                <a:off x="1620" y="1615"/>
                <a:ext cx="56" cy="16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990000"/>
                  </a:buClr>
                </a:pPr>
                <a:endParaRPr lang="en-US" sz="2500"/>
              </a:p>
            </p:txBody>
          </p:sp>
          <p:sp>
            <p:nvSpPr>
              <p:cNvPr id="1121" name="Rectangle 61"/>
              <p:cNvSpPr>
                <a:spLocks noChangeArrowheads="1"/>
              </p:cNvSpPr>
              <p:nvPr/>
            </p:nvSpPr>
            <p:spPr bwMode="auto">
              <a:xfrm>
                <a:off x="1622" y="1863"/>
                <a:ext cx="56" cy="16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990000"/>
                  </a:buClr>
                </a:pPr>
                <a:endParaRPr lang="en-US" sz="2500"/>
              </a:p>
            </p:txBody>
          </p:sp>
          <p:sp>
            <p:nvSpPr>
              <p:cNvPr id="1122" name="Rectangle 62"/>
              <p:cNvSpPr>
                <a:spLocks noChangeArrowheads="1"/>
              </p:cNvSpPr>
              <p:nvPr/>
            </p:nvSpPr>
            <p:spPr bwMode="auto">
              <a:xfrm>
                <a:off x="1620" y="2317"/>
                <a:ext cx="56" cy="16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990000"/>
                  </a:buClr>
                </a:pPr>
                <a:endParaRPr lang="en-US" sz="2500"/>
              </a:p>
            </p:txBody>
          </p:sp>
          <p:sp>
            <p:nvSpPr>
              <p:cNvPr id="1123" name="Rectangle 63"/>
              <p:cNvSpPr>
                <a:spLocks noChangeArrowheads="1"/>
              </p:cNvSpPr>
              <p:nvPr/>
            </p:nvSpPr>
            <p:spPr bwMode="auto">
              <a:xfrm>
                <a:off x="1622" y="2094"/>
                <a:ext cx="56" cy="16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990000"/>
                  </a:buClr>
                </a:pPr>
                <a:endParaRPr lang="en-US" sz="2500"/>
              </a:p>
            </p:txBody>
          </p:sp>
          <p:sp>
            <p:nvSpPr>
              <p:cNvPr id="1124" name="Rectangle 64"/>
              <p:cNvSpPr>
                <a:spLocks noChangeArrowheads="1"/>
              </p:cNvSpPr>
              <p:nvPr/>
            </p:nvSpPr>
            <p:spPr bwMode="auto">
              <a:xfrm>
                <a:off x="2137" y="664"/>
                <a:ext cx="56" cy="16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990000"/>
                  </a:buClr>
                </a:pPr>
                <a:endParaRPr lang="en-US" sz="2500"/>
              </a:p>
            </p:txBody>
          </p:sp>
          <p:sp>
            <p:nvSpPr>
              <p:cNvPr id="1125" name="Rectangle 65"/>
              <p:cNvSpPr>
                <a:spLocks noChangeArrowheads="1"/>
              </p:cNvSpPr>
              <p:nvPr/>
            </p:nvSpPr>
            <p:spPr bwMode="auto">
              <a:xfrm>
                <a:off x="2139" y="895"/>
                <a:ext cx="56" cy="16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990000"/>
                  </a:buClr>
                </a:pPr>
                <a:endParaRPr lang="en-US" sz="2500"/>
              </a:p>
            </p:txBody>
          </p:sp>
          <p:sp>
            <p:nvSpPr>
              <p:cNvPr id="1126" name="Rectangle 66"/>
              <p:cNvSpPr>
                <a:spLocks noChangeArrowheads="1"/>
              </p:cNvSpPr>
              <p:nvPr/>
            </p:nvSpPr>
            <p:spPr bwMode="auto">
              <a:xfrm>
                <a:off x="2136" y="1136"/>
                <a:ext cx="56" cy="16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990000"/>
                  </a:buClr>
                </a:pPr>
                <a:endParaRPr lang="en-US" sz="2500"/>
              </a:p>
            </p:txBody>
          </p:sp>
          <p:sp>
            <p:nvSpPr>
              <p:cNvPr id="1127" name="Rectangle 67"/>
              <p:cNvSpPr>
                <a:spLocks noChangeArrowheads="1"/>
              </p:cNvSpPr>
              <p:nvPr/>
            </p:nvSpPr>
            <p:spPr bwMode="auto">
              <a:xfrm>
                <a:off x="2137" y="1380"/>
                <a:ext cx="56" cy="16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990000"/>
                  </a:buClr>
                </a:pPr>
                <a:endParaRPr lang="en-US" sz="2500"/>
              </a:p>
            </p:txBody>
          </p:sp>
          <p:sp>
            <p:nvSpPr>
              <p:cNvPr id="1128" name="Rectangle 68"/>
              <p:cNvSpPr>
                <a:spLocks noChangeArrowheads="1"/>
              </p:cNvSpPr>
              <p:nvPr/>
            </p:nvSpPr>
            <p:spPr bwMode="auto">
              <a:xfrm>
                <a:off x="2136" y="1612"/>
                <a:ext cx="56" cy="16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990000"/>
                  </a:buClr>
                </a:pPr>
                <a:endParaRPr lang="en-US" sz="2500"/>
              </a:p>
            </p:txBody>
          </p:sp>
          <p:sp>
            <p:nvSpPr>
              <p:cNvPr id="1129" name="Rectangle 69"/>
              <p:cNvSpPr>
                <a:spLocks noChangeArrowheads="1"/>
              </p:cNvSpPr>
              <p:nvPr/>
            </p:nvSpPr>
            <p:spPr bwMode="auto">
              <a:xfrm>
                <a:off x="2138" y="1860"/>
                <a:ext cx="56" cy="16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990000"/>
                  </a:buClr>
                </a:pPr>
                <a:endParaRPr lang="en-US" sz="2500"/>
              </a:p>
            </p:txBody>
          </p:sp>
          <p:sp>
            <p:nvSpPr>
              <p:cNvPr id="1130" name="Rectangle 70"/>
              <p:cNvSpPr>
                <a:spLocks noChangeArrowheads="1"/>
              </p:cNvSpPr>
              <p:nvPr/>
            </p:nvSpPr>
            <p:spPr bwMode="auto">
              <a:xfrm>
                <a:off x="2136" y="2314"/>
                <a:ext cx="56" cy="16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990000"/>
                  </a:buClr>
                </a:pPr>
                <a:endParaRPr lang="en-US" sz="2500"/>
              </a:p>
            </p:txBody>
          </p:sp>
          <p:sp>
            <p:nvSpPr>
              <p:cNvPr id="1131" name="Rectangle 71"/>
              <p:cNvSpPr>
                <a:spLocks noChangeArrowheads="1"/>
              </p:cNvSpPr>
              <p:nvPr/>
            </p:nvSpPr>
            <p:spPr bwMode="auto">
              <a:xfrm>
                <a:off x="2138" y="2091"/>
                <a:ext cx="56" cy="16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990000"/>
                  </a:buClr>
                </a:pPr>
                <a:endParaRPr lang="en-US" sz="2500"/>
              </a:p>
            </p:txBody>
          </p:sp>
          <p:sp>
            <p:nvSpPr>
              <p:cNvPr id="1132" name="Rectangle 72"/>
              <p:cNvSpPr>
                <a:spLocks noChangeArrowheads="1"/>
              </p:cNvSpPr>
              <p:nvPr/>
            </p:nvSpPr>
            <p:spPr bwMode="auto">
              <a:xfrm>
                <a:off x="2710" y="658"/>
                <a:ext cx="56" cy="16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990000"/>
                  </a:buClr>
                </a:pPr>
                <a:endParaRPr lang="en-US" sz="2500"/>
              </a:p>
            </p:txBody>
          </p:sp>
          <p:sp>
            <p:nvSpPr>
              <p:cNvPr id="1133" name="Rectangle 73"/>
              <p:cNvSpPr>
                <a:spLocks noChangeArrowheads="1"/>
              </p:cNvSpPr>
              <p:nvPr/>
            </p:nvSpPr>
            <p:spPr bwMode="auto">
              <a:xfrm>
                <a:off x="2712" y="889"/>
                <a:ext cx="56" cy="16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990000"/>
                  </a:buClr>
                </a:pPr>
                <a:endParaRPr lang="en-US" sz="2500"/>
              </a:p>
            </p:txBody>
          </p:sp>
          <p:sp>
            <p:nvSpPr>
              <p:cNvPr id="1134" name="Rectangle 74"/>
              <p:cNvSpPr>
                <a:spLocks noChangeArrowheads="1"/>
              </p:cNvSpPr>
              <p:nvPr/>
            </p:nvSpPr>
            <p:spPr bwMode="auto">
              <a:xfrm>
                <a:off x="2709" y="1130"/>
                <a:ext cx="56" cy="16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990000"/>
                  </a:buClr>
                </a:pPr>
                <a:endParaRPr lang="en-US" sz="2500"/>
              </a:p>
            </p:txBody>
          </p:sp>
          <p:sp>
            <p:nvSpPr>
              <p:cNvPr id="1135" name="Rectangle 75"/>
              <p:cNvSpPr>
                <a:spLocks noChangeArrowheads="1"/>
              </p:cNvSpPr>
              <p:nvPr/>
            </p:nvSpPr>
            <p:spPr bwMode="auto">
              <a:xfrm>
                <a:off x="2710" y="1374"/>
                <a:ext cx="56" cy="16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990000"/>
                  </a:buClr>
                </a:pPr>
                <a:endParaRPr lang="en-US" sz="2500"/>
              </a:p>
            </p:txBody>
          </p:sp>
          <p:sp>
            <p:nvSpPr>
              <p:cNvPr id="1136" name="Rectangle 76"/>
              <p:cNvSpPr>
                <a:spLocks noChangeArrowheads="1"/>
              </p:cNvSpPr>
              <p:nvPr/>
            </p:nvSpPr>
            <p:spPr bwMode="auto">
              <a:xfrm>
                <a:off x="2709" y="1606"/>
                <a:ext cx="56" cy="16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990000"/>
                  </a:buClr>
                </a:pPr>
                <a:endParaRPr lang="en-US" sz="2500"/>
              </a:p>
            </p:txBody>
          </p:sp>
          <p:sp>
            <p:nvSpPr>
              <p:cNvPr id="1137" name="Rectangle 77"/>
              <p:cNvSpPr>
                <a:spLocks noChangeArrowheads="1"/>
              </p:cNvSpPr>
              <p:nvPr/>
            </p:nvSpPr>
            <p:spPr bwMode="auto">
              <a:xfrm>
                <a:off x="2711" y="1854"/>
                <a:ext cx="56" cy="16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990000"/>
                  </a:buClr>
                </a:pPr>
                <a:endParaRPr lang="en-US" sz="2500"/>
              </a:p>
            </p:txBody>
          </p:sp>
          <p:sp>
            <p:nvSpPr>
              <p:cNvPr id="1138" name="Rectangle 78"/>
              <p:cNvSpPr>
                <a:spLocks noChangeArrowheads="1"/>
              </p:cNvSpPr>
              <p:nvPr/>
            </p:nvSpPr>
            <p:spPr bwMode="auto">
              <a:xfrm>
                <a:off x="2709" y="2308"/>
                <a:ext cx="56" cy="16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990000"/>
                  </a:buClr>
                </a:pPr>
                <a:endParaRPr lang="en-US" sz="2500"/>
              </a:p>
            </p:txBody>
          </p:sp>
          <p:sp>
            <p:nvSpPr>
              <p:cNvPr id="1139" name="Rectangle 79"/>
              <p:cNvSpPr>
                <a:spLocks noChangeArrowheads="1"/>
              </p:cNvSpPr>
              <p:nvPr/>
            </p:nvSpPr>
            <p:spPr bwMode="auto">
              <a:xfrm>
                <a:off x="2711" y="2085"/>
                <a:ext cx="56" cy="16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990000"/>
                  </a:buClr>
                </a:pPr>
                <a:endParaRPr lang="en-US" sz="2500"/>
              </a:p>
            </p:txBody>
          </p:sp>
          <p:sp>
            <p:nvSpPr>
              <p:cNvPr id="1140" name="Rectangle 80"/>
              <p:cNvSpPr>
                <a:spLocks noChangeArrowheads="1"/>
              </p:cNvSpPr>
              <p:nvPr/>
            </p:nvSpPr>
            <p:spPr bwMode="auto">
              <a:xfrm>
                <a:off x="3226" y="667"/>
                <a:ext cx="56" cy="16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990000"/>
                  </a:buClr>
                </a:pPr>
                <a:endParaRPr lang="en-US" sz="2500"/>
              </a:p>
            </p:txBody>
          </p:sp>
          <p:sp>
            <p:nvSpPr>
              <p:cNvPr id="1141" name="Rectangle 81"/>
              <p:cNvSpPr>
                <a:spLocks noChangeArrowheads="1"/>
              </p:cNvSpPr>
              <p:nvPr/>
            </p:nvSpPr>
            <p:spPr bwMode="auto">
              <a:xfrm>
                <a:off x="3228" y="898"/>
                <a:ext cx="56" cy="16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990000"/>
                  </a:buClr>
                </a:pPr>
                <a:endParaRPr lang="en-US" sz="2500"/>
              </a:p>
            </p:txBody>
          </p:sp>
          <p:sp>
            <p:nvSpPr>
              <p:cNvPr id="1142" name="Rectangle 82"/>
              <p:cNvSpPr>
                <a:spLocks noChangeArrowheads="1"/>
              </p:cNvSpPr>
              <p:nvPr/>
            </p:nvSpPr>
            <p:spPr bwMode="auto">
              <a:xfrm>
                <a:off x="3225" y="1139"/>
                <a:ext cx="56" cy="16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990000"/>
                  </a:buClr>
                </a:pPr>
                <a:endParaRPr lang="en-US" sz="2500"/>
              </a:p>
            </p:txBody>
          </p:sp>
          <p:sp>
            <p:nvSpPr>
              <p:cNvPr id="1143" name="Rectangle 83"/>
              <p:cNvSpPr>
                <a:spLocks noChangeArrowheads="1"/>
              </p:cNvSpPr>
              <p:nvPr/>
            </p:nvSpPr>
            <p:spPr bwMode="auto">
              <a:xfrm>
                <a:off x="3226" y="1383"/>
                <a:ext cx="56" cy="16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990000"/>
                  </a:buClr>
                </a:pPr>
                <a:endParaRPr lang="en-US" sz="2500"/>
              </a:p>
            </p:txBody>
          </p:sp>
          <p:sp>
            <p:nvSpPr>
              <p:cNvPr id="1144" name="Rectangle 84"/>
              <p:cNvSpPr>
                <a:spLocks noChangeArrowheads="1"/>
              </p:cNvSpPr>
              <p:nvPr/>
            </p:nvSpPr>
            <p:spPr bwMode="auto">
              <a:xfrm>
                <a:off x="3225" y="1615"/>
                <a:ext cx="56" cy="16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990000"/>
                  </a:buClr>
                </a:pPr>
                <a:endParaRPr lang="en-US" sz="2500"/>
              </a:p>
            </p:txBody>
          </p:sp>
          <p:sp>
            <p:nvSpPr>
              <p:cNvPr id="1145" name="Rectangle 85"/>
              <p:cNvSpPr>
                <a:spLocks noChangeArrowheads="1"/>
              </p:cNvSpPr>
              <p:nvPr/>
            </p:nvSpPr>
            <p:spPr bwMode="auto">
              <a:xfrm>
                <a:off x="3227" y="1863"/>
                <a:ext cx="56" cy="16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990000"/>
                  </a:buClr>
                </a:pPr>
                <a:endParaRPr lang="en-US" sz="2500"/>
              </a:p>
            </p:txBody>
          </p:sp>
          <p:sp>
            <p:nvSpPr>
              <p:cNvPr id="1146" name="Rectangle 86"/>
              <p:cNvSpPr>
                <a:spLocks noChangeArrowheads="1"/>
              </p:cNvSpPr>
              <p:nvPr/>
            </p:nvSpPr>
            <p:spPr bwMode="auto">
              <a:xfrm>
                <a:off x="3225" y="2317"/>
                <a:ext cx="56" cy="16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990000"/>
                  </a:buClr>
                </a:pPr>
                <a:endParaRPr lang="en-US" sz="2500"/>
              </a:p>
            </p:txBody>
          </p:sp>
          <p:sp>
            <p:nvSpPr>
              <p:cNvPr id="1147" name="Rectangle 87"/>
              <p:cNvSpPr>
                <a:spLocks noChangeArrowheads="1"/>
              </p:cNvSpPr>
              <p:nvPr/>
            </p:nvSpPr>
            <p:spPr bwMode="auto">
              <a:xfrm>
                <a:off x="3227" y="2094"/>
                <a:ext cx="56" cy="16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990000"/>
                  </a:buClr>
                </a:pPr>
                <a:endParaRPr lang="en-US" sz="2500"/>
              </a:p>
            </p:txBody>
          </p:sp>
        </p:grpSp>
      </p:grpSp>
      <p:sp>
        <p:nvSpPr>
          <p:cNvPr id="165976" name="Text Box 88"/>
          <p:cNvSpPr txBox="1">
            <a:spLocks noChangeArrowheads="1"/>
          </p:cNvSpPr>
          <p:nvPr/>
        </p:nvSpPr>
        <p:spPr bwMode="auto">
          <a:xfrm>
            <a:off x="1470660" y="4005266"/>
            <a:ext cx="5247640" cy="979487"/>
          </a:xfrm>
          <a:prstGeom prst="rect">
            <a:avLst/>
          </a:prstGeom>
          <a:solidFill>
            <a:schemeClr val="accent1">
              <a:alpha val="74901"/>
            </a:schemeClr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1800" b="1"/>
              <a:t>Example Output:</a:t>
            </a:r>
          </a:p>
          <a:p>
            <a:pPr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1800"/>
              <a:t>Server 150 is located in Loading Dock, which is located in Building 1.</a:t>
            </a:r>
          </a:p>
        </p:txBody>
      </p:sp>
      <p:sp>
        <p:nvSpPr>
          <p:cNvPr id="165977" name="modem"/>
          <p:cNvSpPr>
            <a:spLocks noEditPoints="1" noChangeArrowheads="1"/>
          </p:cNvSpPr>
          <p:nvPr/>
        </p:nvSpPr>
        <p:spPr bwMode="auto">
          <a:xfrm>
            <a:off x="8020051" y="4254500"/>
            <a:ext cx="687070" cy="15240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65978" name="Text Box 90"/>
          <p:cNvSpPr txBox="1">
            <a:spLocks noChangeArrowheads="1"/>
          </p:cNvSpPr>
          <p:nvPr/>
        </p:nvSpPr>
        <p:spPr bwMode="auto">
          <a:xfrm>
            <a:off x="1471930" y="4002090"/>
            <a:ext cx="5247640" cy="979487"/>
          </a:xfrm>
          <a:prstGeom prst="rect">
            <a:avLst/>
          </a:prstGeom>
          <a:solidFill>
            <a:schemeClr val="accent1">
              <a:alpha val="74901"/>
            </a:schemeClr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1800" b="1"/>
              <a:t>Example Output:</a:t>
            </a:r>
          </a:p>
          <a:p>
            <a:pPr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1800"/>
              <a:t>Server 150 is located in Rack 48, which is located in Building 1.</a:t>
            </a:r>
          </a:p>
        </p:txBody>
      </p:sp>
      <p:grpSp>
        <p:nvGrpSpPr>
          <p:cNvPr id="7" name="Group 91"/>
          <p:cNvGrpSpPr>
            <a:grpSpLocks/>
          </p:cNvGrpSpPr>
          <p:nvPr/>
        </p:nvGrpSpPr>
        <p:grpSpPr bwMode="auto">
          <a:xfrm>
            <a:off x="4831080" y="1020763"/>
            <a:ext cx="387350" cy="2978150"/>
            <a:chOff x="3043" y="643"/>
            <a:chExt cx="244" cy="1876"/>
          </a:xfrm>
        </p:grpSpPr>
        <p:sp>
          <p:nvSpPr>
            <p:cNvPr id="1088" name="AutoShape 92"/>
            <p:cNvSpPr>
              <a:spLocks noChangeArrowheads="1"/>
            </p:cNvSpPr>
            <p:nvPr/>
          </p:nvSpPr>
          <p:spPr bwMode="auto">
            <a:xfrm>
              <a:off x="3043" y="643"/>
              <a:ext cx="241" cy="216"/>
            </a:xfrm>
            <a:prstGeom prst="flowChartProcess">
              <a:avLst/>
            </a:prstGeom>
            <a:solidFill>
              <a:srgbClr val="45637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990000"/>
                </a:buClr>
              </a:pPr>
              <a:endParaRPr lang="en-US" sz="2500"/>
            </a:p>
          </p:txBody>
        </p:sp>
        <p:sp>
          <p:nvSpPr>
            <p:cNvPr id="1089" name="AutoShape 93"/>
            <p:cNvSpPr>
              <a:spLocks noChangeArrowheads="1"/>
            </p:cNvSpPr>
            <p:nvPr/>
          </p:nvSpPr>
          <p:spPr bwMode="auto">
            <a:xfrm>
              <a:off x="3045" y="877"/>
              <a:ext cx="241" cy="216"/>
            </a:xfrm>
            <a:prstGeom prst="flowChartProcess">
              <a:avLst/>
            </a:prstGeom>
            <a:solidFill>
              <a:srgbClr val="45637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990000"/>
                </a:buClr>
              </a:pPr>
              <a:endParaRPr lang="en-US" sz="2500"/>
            </a:p>
          </p:txBody>
        </p:sp>
        <p:sp>
          <p:nvSpPr>
            <p:cNvPr id="1090" name="AutoShape 94"/>
            <p:cNvSpPr>
              <a:spLocks noChangeArrowheads="1"/>
            </p:cNvSpPr>
            <p:nvPr/>
          </p:nvSpPr>
          <p:spPr bwMode="auto">
            <a:xfrm>
              <a:off x="3044" y="1122"/>
              <a:ext cx="241" cy="216"/>
            </a:xfrm>
            <a:prstGeom prst="flowChartProcess">
              <a:avLst/>
            </a:prstGeom>
            <a:solidFill>
              <a:srgbClr val="45637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990000"/>
                </a:buClr>
              </a:pPr>
              <a:endParaRPr lang="en-US" sz="2500"/>
            </a:p>
          </p:txBody>
        </p:sp>
        <p:sp>
          <p:nvSpPr>
            <p:cNvPr id="1091" name="AutoShape 95"/>
            <p:cNvSpPr>
              <a:spLocks noChangeArrowheads="1"/>
            </p:cNvSpPr>
            <p:nvPr/>
          </p:nvSpPr>
          <p:spPr bwMode="auto">
            <a:xfrm>
              <a:off x="3044" y="1361"/>
              <a:ext cx="241" cy="216"/>
            </a:xfrm>
            <a:prstGeom prst="flowChartProcess">
              <a:avLst/>
            </a:prstGeom>
            <a:solidFill>
              <a:srgbClr val="45637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990000"/>
                </a:buClr>
              </a:pPr>
              <a:endParaRPr lang="en-US" sz="2500"/>
            </a:p>
          </p:txBody>
        </p:sp>
        <p:sp>
          <p:nvSpPr>
            <p:cNvPr id="1092" name="AutoShape 96"/>
            <p:cNvSpPr>
              <a:spLocks noChangeArrowheads="1"/>
            </p:cNvSpPr>
            <p:nvPr/>
          </p:nvSpPr>
          <p:spPr bwMode="auto">
            <a:xfrm>
              <a:off x="3043" y="1598"/>
              <a:ext cx="241" cy="216"/>
            </a:xfrm>
            <a:prstGeom prst="flowChartProcess">
              <a:avLst/>
            </a:prstGeom>
            <a:solidFill>
              <a:srgbClr val="45637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990000"/>
                </a:buClr>
              </a:pPr>
              <a:endParaRPr lang="en-US" sz="2500"/>
            </a:p>
          </p:txBody>
        </p:sp>
        <p:sp>
          <p:nvSpPr>
            <p:cNvPr id="1093" name="AutoShape 97"/>
            <p:cNvSpPr>
              <a:spLocks noChangeArrowheads="1"/>
            </p:cNvSpPr>
            <p:nvPr/>
          </p:nvSpPr>
          <p:spPr bwMode="auto">
            <a:xfrm>
              <a:off x="3045" y="1839"/>
              <a:ext cx="241" cy="216"/>
            </a:xfrm>
            <a:prstGeom prst="flowChartProcess">
              <a:avLst/>
            </a:prstGeom>
            <a:solidFill>
              <a:srgbClr val="45637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990000"/>
                </a:buClr>
              </a:pPr>
              <a:endParaRPr lang="en-US" sz="2500"/>
            </a:p>
          </p:txBody>
        </p:sp>
        <p:sp>
          <p:nvSpPr>
            <p:cNvPr id="1094" name="AutoShape 98"/>
            <p:cNvSpPr>
              <a:spLocks noChangeArrowheads="1"/>
            </p:cNvSpPr>
            <p:nvPr/>
          </p:nvSpPr>
          <p:spPr bwMode="auto">
            <a:xfrm>
              <a:off x="3043" y="2069"/>
              <a:ext cx="241" cy="216"/>
            </a:xfrm>
            <a:prstGeom prst="flowChartProcess">
              <a:avLst/>
            </a:prstGeom>
            <a:solidFill>
              <a:srgbClr val="45637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990000"/>
                </a:buClr>
              </a:pPr>
              <a:endParaRPr lang="en-US" sz="2500"/>
            </a:p>
          </p:txBody>
        </p:sp>
        <p:sp>
          <p:nvSpPr>
            <p:cNvPr id="1095" name="AutoShape 99"/>
            <p:cNvSpPr>
              <a:spLocks noChangeArrowheads="1"/>
            </p:cNvSpPr>
            <p:nvPr/>
          </p:nvSpPr>
          <p:spPr bwMode="auto">
            <a:xfrm>
              <a:off x="3046" y="2303"/>
              <a:ext cx="241" cy="216"/>
            </a:xfrm>
            <a:prstGeom prst="flowChartProcess">
              <a:avLst/>
            </a:prstGeom>
            <a:solidFill>
              <a:srgbClr val="45637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990000"/>
                </a:buClr>
              </a:pPr>
              <a:endParaRPr lang="en-US" sz="2500"/>
            </a:p>
          </p:txBody>
        </p:sp>
      </p:grpSp>
      <p:grpSp>
        <p:nvGrpSpPr>
          <p:cNvPr id="8" name="Group 100"/>
          <p:cNvGrpSpPr>
            <a:grpSpLocks/>
          </p:cNvGrpSpPr>
          <p:nvPr/>
        </p:nvGrpSpPr>
        <p:grpSpPr bwMode="auto">
          <a:xfrm>
            <a:off x="4011931" y="1020763"/>
            <a:ext cx="387350" cy="2978150"/>
            <a:chOff x="3043" y="643"/>
            <a:chExt cx="244" cy="1876"/>
          </a:xfrm>
        </p:grpSpPr>
        <p:sp>
          <p:nvSpPr>
            <p:cNvPr id="1080" name="AutoShape 101"/>
            <p:cNvSpPr>
              <a:spLocks noChangeArrowheads="1"/>
            </p:cNvSpPr>
            <p:nvPr/>
          </p:nvSpPr>
          <p:spPr bwMode="auto">
            <a:xfrm>
              <a:off x="3043" y="643"/>
              <a:ext cx="241" cy="216"/>
            </a:xfrm>
            <a:prstGeom prst="flowChartProcess">
              <a:avLst/>
            </a:prstGeom>
            <a:solidFill>
              <a:srgbClr val="45637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990000"/>
                </a:buClr>
              </a:pPr>
              <a:endParaRPr lang="en-US" sz="2500"/>
            </a:p>
          </p:txBody>
        </p:sp>
        <p:sp>
          <p:nvSpPr>
            <p:cNvPr id="1081" name="AutoShape 102"/>
            <p:cNvSpPr>
              <a:spLocks noChangeArrowheads="1"/>
            </p:cNvSpPr>
            <p:nvPr/>
          </p:nvSpPr>
          <p:spPr bwMode="auto">
            <a:xfrm>
              <a:off x="3045" y="877"/>
              <a:ext cx="241" cy="216"/>
            </a:xfrm>
            <a:prstGeom prst="flowChartProcess">
              <a:avLst/>
            </a:prstGeom>
            <a:solidFill>
              <a:srgbClr val="45637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990000"/>
                </a:buClr>
              </a:pPr>
              <a:endParaRPr lang="en-US" sz="2500"/>
            </a:p>
          </p:txBody>
        </p:sp>
        <p:sp>
          <p:nvSpPr>
            <p:cNvPr id="1082" name="AutoShape 103"/>
            <p:cNvSpPr>
              <a:spLocks noChangeArrowheads="1"/>
            </p:cNvSpPr>
            <p:nvPr/>
          </p:nvSpPr>
          <p:spPr bwMode="auto">
            <a:xfrm>
              <a:off x="3044" y="1122"/>
              <a:ext cx="241" cy="216"/>
            </a:xfrm>
            <a:prstGeom prst="flowChartProcess">
              <a:avLst/>
            </a:prstGeom>
            <a:solidFill>
              <a:srgbClr val="45637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990000"/>
                </a:buClr>
              </a:pPr>
              <a:endParaRPr lang="en-US" sz="2500"/>
            </a:p>
          </p:txBody>
        </p:sp>
        <p:sp>
          <p:nvSpPr>
            <p:cNvPr id="1083" name="AutoShape 104"/>
            <p:cNvSpPr>
              <a:spLocks noChangeArrowheads="1"/>
            </p:cNvSpPr>
            <p:nvPr/>
          </p:nvSpPr>
          <p:spPr bwMode="auto">
            <a:xfrm>
              <a:off x="3044" y="1361"/>
              <a:ext cx="241" cy="216"/>
            </a:xfrm>
            <a:prstGeom prst="flowChartProcess">
              <a:avLst/>
            </a:prstGeom>
            <a:solidFill>
              <a:srgbClr val="45637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990000"/>
                </a:buClr>
              </a:pPr>
              <a:endParaRPr lang="en-US" sz="2500"/>
            </a:p>
          </p:txBody>
        </p:sp>
        <p:sp>
          <p:nvSpPr>
            <p:cNvPr id="1084" name="AutoShape 105"/>
            <p:cNvSpPr>
              <a:spLocks noChangeArrowheads="1"/>
            </p:cNvSpPr>
            <p:nvPr/>
          </p:nvSpPr>
          <p:spPr bwMode="auto">
            <a:xfrm>
              <a:off x="3043" y="1598"/>
              <a:ext cx="241" cy="216"/>
            </a:xfrm>
            <a:prstGeom prst="flowChartProcess">
              <a:avLst/>
            </a:prstGeom>
            <a:solidFill>
              <a:srgbClr val="45637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990000"/>
                </a:buClr>
              </a:pPr>
              <a:endParaRPr lang="en-US" sz="2500"/>
            </a:p>
          </p:txBody>
        </p:sp>
        <p:sp>
          <p:nvSpPr>
            <p:cNvPr id="1085" name="AutoShape 106"/>
            <p:cNvSpPr>
              <a:spLocks noChangeArrowheads="1"/>
            </p:cNvSpPr>
            <p:nvPr/>
          </p:nvSpPr>
          <p:spPr bwMode="auto">
            <a:xfrm>
              <a:off x="3045" y="1839"/>
              <a:ext cx="241" cy="216"/>
            </a:xfrm>
            <a:prstGeom prst="flowChartProcess">
              <a:avLst/>
            </a:prstGeom>
            <a:solidFill>
              <a:srgbClr val="45637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990000"/>
                </a:buClr>
              </a:pPr>
              <a:endParaRPr lang="en-US" sz="2500"/>
            </a:p>
          </p:txBody>
        </p:sp>
        <p:sp>
          <p:nvSpPr>
            <p:cNvPr id="1086" name="AutoShape 107"/>
            <p:cNvSpPr>
              <a:spLocks noChangeArrowheads="1"/>
            </p:cNvSpPr>
            <p:nvPr/>
          </p:nvSpPr>
          <p:spPr bwMode="auto">
            <a:xfrm>
              <a:off x="3043" y="2069"/>
              <a:ext cx="241" cy="216"/>
            </a:xfrm>
            <a:prstGeom prst="flowChartProcess">
              <a:avLst/>
            </a:prstGeom>
            <a:solidFill>
              <a:srgbClr val="45637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990000"/>
                </a:buClr>
              </a:pPr>
              <a:endParaRPr lang="en-US" sz="2500"/>
            </a:p>
          </p:txBody>
        </p:sp>
        <p:sp>
          <p:nvSpPr>
            <p:cNvPr id="1087" name="AutoShape 108"/>
            <p:cNvSpPr>
              <a:spLocks noChangeArrowheads="1"/>
            </p:cNvSpPr>
            <p:nvPr/>
          </p:nvSpPr>
          <p:spPr bwMode="auto">
            <a:xfrm>
              <a:off x="3046" y="2303"/>
              <a:ext cx="241" cy="216"/>
            </a:xfrm>
            <a:prstGeom prst="flowChartProcess">
              <a:avLst/>
            </a:prstGeom>
            <a:solidFill>
              <a:srgbClr val="45637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990000"/>
                </a:buClr>
              </a:pPr>
              <a:endParaRPr lang="en-US" sz="2500"/>
            </a:p>
          </p:txBody>
        </p:sp>
      </p:grpSp>
      <p:grpSp>
        <p:nvGrpSpPr>
          <p:cNvPr id="9" name="Group 109"/>
          <p:cNvGrpSpPr>
            <a:grpSpLocks/>
          </p:cNvGrpSpPr>
          <p:nvPr/>
        </p:nvGrpSpPr>
        <p:grpSpPr bwMode="auto">
          <a:xfrm>
            <a:off x="3097531" y="1015999"/>
            <a:ext cx="387350" cy="2978150"/>
            <a:chOff x="3043" y="643"/>
            <a:chExt cx="244" cy="1876"/>
          </a:xfrm>
        </p:grpSpPr>
        <p:sp>
          <p:nvSpPr>
            <p:cNvPr id="1072" name="AutoShape 110"/>
            <p:cNvSpPr>
              <a:spLocks noChangeArrowheads="1"/>
            </p:cNvSpPr>
            <p:nvPr/>
          </p:nvSpPr>
          <p:spPr bwMode="auto">
            <a:xfrm>
              <a:off x="3043" y="643"/>
              <a:ext cx="241" cy="216"/>
            </a:xfrm>
            <a:prstGeom prst="flowChartProcess">
              <a:avLst/>
            </a:prstGeom>
            <a:solidFill>
              <a:srgbClr val="45637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990000"/>
                </a:buClr>
              </a:pPr>
              <a:endParaRPr lang="en-US" sz="2500"/>
            </a:p>
          </p:txBody>
        </p:sp>
        <p:sp>
          <p:nvSpPr>
            <p:cNvPr id="1073" name="AutoShape 111"/>
            <p:cNvSpPr>
              <a:spLocks noChangeArrowheads="1"/>
            </p:cNvSpPr>
            <p:nvPr/>
          </p:nvSpPr>
          <p:spPr bwMode="auto">
            <a:xfrm>
              <a:off x="3045" y="877"/>
              <a:ext cx="241" cy="216"/>
            </a:xfrm>
            <a:prstGeom prst="flowChartProcess">
              <a:avLst/>
            </a:prstGeom>
            <a:solidFill>
              <a:srgbClr val="45637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990000"/>
                </a:buClr>
              </a:pPr>
              <a:endParaRPr lang="en-US" sz="2500"/>
            </a:p>
          </p:txBody>
        </p:sp>
        <p:sp>
          <p:nvSpPr>
            <p:cNvPr id="1074" name="AutoShape 112"/>
            <p:cNvSpPr>
              <a:spLocks noChangeArrowheads="1"/>
            </p:cNvSpPr>
            <p:nvPr/>
          </p:nvSpPr>
          <p:spPr bwMode="auto">
            <a:xfrm>
              <a:off x="3044" y="1122"/>
              <a:ext cx="241" cy="216"/>
            </a:xfrm>
            <a:prstGeom prst="flowChartProcess">
              <a:avLst/>
            </a:prstGeom>
            <a:solidFill>
              <a:srgbClr val="45637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990000"/>
                </a:buClr>
              </a:pPr>
              <a:endParaRPr lang="en-US" sz="2500"/>
            </a:p>
          </p:txBody>
        </p:sp>
        <p:sp>
          <p:nvSpPr>
            <p:cNvPr id="1075" name="AutoShape 113"/>
            <p:cNvSpPr>
              <a:spLocks noChangeArrowheads="1"/>
            </p:cNvSpPr>
            <p:nvPr/>
          </p:nvSpPr>
          <p:spPr bwMode="auto">
            <a:xfrm>
              <a:off x="3044" y="1361"/>
              <a:ext cx="241" cy="216"/>
            </a:xfrm>
            <a:prstGeom prst="flowChartProcess">
              <a:avLst/>
            </a:prstGeom>
            <a:solidFill>
              <a:srgbClr val="45637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990000"/>
                </a:buClr>
              </a:pPr>
              <a:endParaRPr lang="en-US" sz="2500"/>
            </a:p>
          </p:txBody>
        </p:sp>
        <p:sp>
          <p:nvSpPr>
            <p:cNvPr id="1076" name="AutoShape 114"/>
            <p:cNvSpPr>
              <a:spLocks noChangeArrowheads="1"/>
            </p:cNvSpPr>
            <p:nvPr/>
          </p:nvSpPr>
          <p:spPr bwMode="auto">
            <a:xfrm>
              <a:off x="3043" y="1598"/>
              <a:ext cx="241" cy="216"/>
            </a:xfrm>
            <a:prstGeom prst="flowChartProcess">
              <a:avLst/>
            </a:prstGeom>
            <a:solidFill>
              <a:srgbClr val="45637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990000"/>
                </a:buClr>
              </a:pPr>
              <a:endParaRPr lang="en-US" sz="2500"/>
            </a:p>
          </p:txBody>
        </p:sp>
        <p:sp>
          <p:nvSpPr>
            <p:cNvPr id="1077" name="AutoShape 115"/>
            <p:cNvSpPr>
              <a:spLocks noChangeArrowheads="1"/>
            </p:cNvSpPr>
            <p:nvPr/>
          </p:nvSpPr>
          <p:spPr bwMode="auto">
            <a:xfrm>
              <a:off x="3045" y="1839"/>
              <a:ext cx="241" cy="216"/>
            </a:xfrm>
            <a:prstGeom prst="flowChartProcess">
              <a:avLst/>
            </a:prstGeom>
            <a:solidFill>
              <a:srgbClr val="45637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990000"/>
                </a:buClr>
              </a:pPr>
              <a:endParaRPr lang="en-US" sz="2500"/>
            </a:p>
          </p:txBody>
        </p:sp>
        <p:sp>
          <p:nvSpPr>
            <p:cNvPr id="1078" name="AutoShape 116"/>
            <p:cNvSpPr>
              <a:spLocks noChangeArrowheads="1"/>
            </p:cNvSpPr>
            <p:nvPr/>
          </p:nvSpPr>
          <p:spPr bwMode="auto">
            <a:xfrm>
              <a:off x="3043" y="2069"/>
              <a:ext cx="241" cy="216"/>
            </a:xfrm>
            <a:prstGeom prst="flowChartProcess">
              <a:avLst/>
            </a:prstGeom>
            <a:solidFill>
              <a:srgbClr val="45637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990000"/>
                </a:buClr>
              </a:pPr>
              <a:endParaRPr lang="en-US" sz="2500"/>
            </a:p>
          </p:txBody>
        </p:sp>
        <p:sp>
          <p:nvSpPr>
            <p:cNvPr id="1079" name="AutoShape 117"/>
            <p:cNvSpPr>
              <a:spLocks noChangeArrowheads="1"/>
            </p:cNvSpPr>
            <p:nvPr/>
          </p:nvSpPr>
          <p:spPr bwMode="auto">
            <a:xfrm>
              <a:off x="3046" y="2303"/>
              <a:ext cx="241" cy="216"/>
            </a:xfrm>
            <a:prstGeom prst="flowChartProcess">
              <a:avLst/>
            </a:prstGeom>
            <a:solidFill>
              <a:srgbClr val="45637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990000"/>
                </a:buClr>
              </a:pPr>
              <a:endParaRPr lang="en-US" sz="2500"/>
            </a:p>
          </p:txBody>
        </p:sp>
      </p:grpSp>
      <p:grpSp>
        <p:nvGrpSpPr>
          <p:cNvPr id="10" name="Group 118"/>
          <p:cNvGrpSpPr>
            <a:grpSpLocks/>
          </p:cNvGrpSpPr>
          <p:nvPr/>
        </p:nvGrpSpPr>
        <p:grpSpPr bwMode="auto">
          <a:xfrm>
            <a:off x="2273300" y="1015999"/>
            <a:ext cx="387350" cy="2978150"/>
            <a:chOff x="3043" y="643"/>
            <a:chExt cx="244" cy="1876"/>
          </a:xfrm>
        </p:grpSpPr>
        <p:sp>
          <p:nvSpPr>
            <p:cNvPr id="1064" name="AutoShape 119"/>
            <p:cNvSpPr>
              <a:spLocks noChangeArrowheads="1"/>
            </p:cNvSpPr>
            <p:nvPr/>
          </p:nvSpPr>
          <p:spPr bwMode="auto">
            <a:xfrm>
              <a:off x="3043" y="643"/>
              <a:ext cx="241" cy="216"/>
            </a:xfrm>
            <a:prstGeom prst="flowChartProcess">
              <a:avLst/>
            </a:prstGeom>
            <a:solidFill>
              <a:srgbClr val="45637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990000"/>
                </a:buClr>
              </a:pPr>
              <a:endParaRPr lang="en-US" sz="2500"/>
            </a:p>
          </p:txBody>
        </p:sp>
        <p:sp>
          <p:nvSpPr>
            <p:cNvPr id="1065" name="AutoShape 120"/>
            <p:cNvSpPr>
              <a:spLocks noChangeArrowheads="1"/>
            </p:cNvSpPr>
            <p:nvPr/>
          </p:nvSpPr>
          <p:spPr bwMode="auto">
            <a:xfrm>
              <a:off x="3045" y="877"/>
              <a:ext cx="241" cy="216"/>
            </a:xfrm>
            <a:prstGeom prst="flowChartProcess">
              <a:avLst/>
            </a:prstGeom>
            <a:solidFill>
              <a:srgbClr val="45637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990000"/>
                </a:buClr>
              </a:pPr>
              <a:endParaRPr lang="en-US" sz="2500"/>
            </a:p>
          </p:txBody>
        </p:sp>
        <p:sp>
          <p:nvSpPr>
            <p:cNvPr id="1066" name="AutoShape 121"/>
            <p:cNvSpPr>
              <a:spLocks noChangeArrowheads="1"/>
            </p:cNvSpPr>
            <p:nvPr/>
          </p:nvSpPr>
          <p:spPr bwMode="auto">
            <a:xfrm>
              <a:off x="3044" y="1122"/>
              <a:ext cx="241" cy="216"/>
            </a:xfrm>
            <a:prstGeom prst="flowChartProcess">
              <a:avLst/>
            </a:prstGeom>
            <a:solidFill>
              <a:srgbClr val="45637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990000"/>
                </a:buClr>
              </a:pPr>
              <a:endParaRPr lang="en-US" sz="2500"/>
            </a:p>
          </p:txBody>
        </p:sp>
        <p:sp>
          <p:nvSpPr>
            <p:cNvPr id="1067" name="AutoShape 122"/>
            <p:cNvSpPr>
              <a:spLocks noChangeArrowheads="1"/>
            </p:cNvSpPr>
            <p:nvPr/>
          </p:nvSpPr>
          <p:spPr bwMode="auto">
            <a:xfrm>
              <a:off x="3044" y="1361"/>
              <a:ext cx="241" cy="216"/>
            </a:xfrm>
            <a:prstGeom prst="flowChartProcess">
              <a:avLst/>
            </a:prstGeom>
            <a:solidFill>
              <a:srgbClr val="45637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990000"/>
                </a:buClr>
              </a:pPr>
              <a:endParaRPr lang="en-US" sz="2500"/>
            </a:p>
          </p:txBody>
        </p:sp>
        <p:sp>
          <p:nvSpPr>
            <p:cNvPr id="1068" name="AutoShape 123"/>
            <p:cNvSpPr>
              <a:spLocks noChangeArrowheads="1"/>
            </p:cNvSpPr>
            <p:nvPr/>
          </p:nvSpPr>
          <p:spPr bwMode="auto">
            <a:xfrm>
              <a:off x="3043" y="1598"/>
              <a:ext cx="241" cy="216"/>
            </a:xfrm>
            <a:prstGeom prst="flowChartProcess">
              <a:avLst/>
            </a:prstGeom>
            <a:solidFill>
              <a:srgbClr val="45637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990000"/>
                </a:buClr>
              </a:pPr>
              <a:endParaRPr lang="en-US" sz="2500"/>
            </a:p>
          </p:txBody>
        </p:sp>
        <p:sp>
          <p:nvSpPr>
            <p:cNvPr id="1069" name="AutoShape 124"/>
            <p:cNvSpPr>
              <a:spLocks noChangeArrowheads="1"/>
            </p:cNvSpPr>
            <p:nvPr/>
          </p:nvSpPr>
          <p:spPr bwMode="auto">
            <a:xfrm>
              <a:off x="3045" y="1839"/>
              <a:ext cx="241" cy="216"/>
            </a:xfrm>
            <a:prstGeom prst="flowChartProcess">
              <a:avLst/>
            </a:prstGeom>
            <a:solidFill>
              <a:srgbClr val="45637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990000"/>
                </a:buClr>
              </a:pPr>
              <a:endParaRPr lang="en-US" sz="2500"/>
            </a:p>
          </p:txBody>
        </p:sp>
        <p:sp>
          <p:nvSpPr>
            <p:cNvPr id="1070" name="AutoShape 125"/>
            <p:cNvSpPr>
              <a:spLocks noChangeArrowheads="1"/>
            </p:cNvSpPr>
            <p:nvPr/>
          </p:nvSpPr>
          <p:spPr bwMode="auto">
            <a:xfrm>
              <a:off x="3043" y="2069"/>
              <a:ext cx="241" cy="216"/>
            </a:xfrm>
            <a:prstGeom prst="flowChartProcess">
              <a:avLst/>
            </a:prstGeom>
            <a:solidFill>
              <a:srgbClr val="45637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990000"/>
                </a:buClr>
              </a:pPr>
              <a:endParaRPr lang="en-US" sz="2500"/>
            </a:p>
          </p:txBody>
        </p:sp>
        <p:sp>
          <p:nvSpPr>
            <p:cNvPr id="1071" name="AutoShape 126"/>
            <p:cNvSpPr>
              <a:spLocks noChangeArrowheads="1"/>
            </p:cNvSpPr>
            <p:nvPr/>
          </p:nvSpPr>
          <p:spPr bwMode="auto">
            <a:xfrm>
              <a:off x="3046" y="2303"/>
              <a:ext cx="241" cy="216"/>
            </a:xfrm>
            <a:prstGeom prst="flowChartProcess">
              <a:avLst/>
            </a:prstGeom>
            <a:solidFill>
              <a:srgbClr val="45637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990000"/>
                </a:buClr>
              </a:pPr>
              <a:endParaRPr lang="en-US" sz="2500"/>
            </a:p>
          </p:txBody>
        </p:sp>
      </p:grpSp>
      <p:grpSp>
        <p:nvGrpSpPr>
          <p:cNvPr id="11" name="Group 127"/>
          <p:cNvGrpSpPr>
            <a:grpSpLocks/>
          </p:cNvGrpSpPr>
          <p:nvPr/>
        </p:nvGrpSpPr>
        <p:grpSpPr bwMode="auto">
          <a:xfrm>
            <a:off x="1478280" y="1011238"/>
            <a:ext cx="387350" cy="2978150"/>
            <a:chOff x="3043" y="643"/>
            <a:chExt cx="244" cy="1876"/>
          </a:xfrm>
        </p:grpSpPr>
        <p:sp>
          <p:nvSpPr>
            <p:cNvPr id="1056" name="AutoShape 128"/>
            <p:cNvSpPr>
              <a:spLocks noChangeArrowheads="1"/>
            </p:cNvSpPr>
            <p:nvPr/>
          </p:nvSpPr>
          <p:spPr bwMode="auto">
            <a:xfrm>
              <a:off x="3043" y="643"/>
              <a:ext cx="241" cy="216"/>
            </a:xfrm>
            <a:prstGeom prst="flowChartProcess">
              <a:avLst/>
            </a:prstGeom>
            <a:solidFill>
              <a:srgbClr val="45637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990000"/>
                </a:buClr>
              </a:pPr>
              <a:endParaRPr lang="en-US" sz="2500"/>
            </a:p>
          </p:txBody>
        </p:sp>
        <p:sp>
          <p:nvSpPr>
            <p:cNvPr id="1057" name="AutoShape 129"/>
            <p:cNvSpPr>
              <a:spLocks noChangeArrowheads="1"/>
            </p:cNvSpPr>
            <p:nvPr/>
          </p:nvSpPr>
          <p:spPr bwMode="auto">
            <a:xfrm>
              <a:off x="3045" y="877"/>
              <a:ext cx="241" cy="216"/>
            </a:xfrm>
            <a:prstGeom prst="flowChartProcess">
              <a:avLst/>
            </a:prstGeom>
            <a:solidFill>
              <a:srgbClr val="45637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990000"/>
                </a:buClr>
              </a:pPr>
              <a:endParaRPr lang="en-US" sz="2500"/>
            </a:p>
          </p:txBody>
        </p:sp>
        <p:sp>
          <p:nvSpPr>
            <p:cNvPr id="1058" name="AutoShape 130"/>
            <p:cNvSpPr>
              <a:spLocks noChangeArrowheads="1"/>
            </p:cNvSpPr>
            <p:nvPr/>
          </p:nvSpPr>
          <p:spPr bwMode="auto">
            <a:xfrm>
              <a:off x="3044" y="1122"/>
              <a:ext cx="241" cy="216"/>
            </a:xfrm>
            <a:prstGeom prst="flowChartProcess">
              <a:avLst/>
            </a:prstGeom>
            <a:solidFill>
              <a:srgbClr val="45637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990000"/>
                </a:buClr>
              </a:pPr>
              <a:endParaRPr lang="en-US" sz="2500"/>
            </a:p>
          </p:txBody>
        </p:sp>
        <p:sp>
          <p:nvSpPr>
            <p:cNvPr id="1059" name="AutoShape 131"/>
            <p:cNvSpPr>
              <a:spLocks noChangeArrowheads="1"/>
            </p:cNvSpPr>
            <p:nvPr/>
          </p:nvSpPr>
          <p:spPr bwMode="auto">
            <a:xfrm>
              <a:off x="3044" y="1361"/>
              <a:ext cx="241" cy="216"/>
            </a:xfrm>
            <a:prstGeom prst="flowChartProcess">
              <a:avLst/>
            </a:prstGeom>
            <a:solidFill>
              <a:srgbClr val="45637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990000"/>
                </a:buClr>
              </a:pPr>
              <a:endParaRPr lang="en-US" sz="2500"/>
            </a:p>
          </p:txBody>
        </p:sp>
        <p:sp>
          <p:nvSpPr>
            <p:cNvPr id="1060" name="AutoShape 132"/>
            <p:cNvSpPr>
              <a:spLocks noChangeArrowheads="1"/>
            </p:cNvSpPr>
            <p:nvPr/>
          </p:nvSpPr>
          <p:spPr bwMode="auto">
            <a:xfrm>
              <a:off x="3043" y="1598"/>
              <a:ext cx="241" cy="216"/>
            </a:xfrm>
            <a:prstGeom prst="flowChartProcess">
              <a:avLst/>
            </a:prstGeom>
            <a:solidFill>
              <a:srgbClr val="45637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990000"/>
                </a:buClr>
              </a:pPr>
              <a:endParaRPr lang="en-US" sz="2500"/>
            </a:p>
          </p:txBody>
        </p:sp>
        <p:sp>
          <p:nvSpPr>
            <p:cNvPr id="1061" name="AutoShape 133"/>
            <p:cNvSpPr>
              <a:spLocks noChangeArrowheads="1"/>
            </p:cNvSpPr>
            <p:nvPr/>
          </p:nvSpPr>
          <p:spPr bwMode="auto">
            <a:xfrm>
              <a:off x="3045" y="1839"/>
              <a:ext cx="241" cy="216"/>
            </a:xfrm>
            <a:prstGeom prst="flowChartProcess">
              <a:avLst/>
            </a:prstGeom>
            <a:solidFill>
              <a:srgbClr val="45637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990000"/>
                </a:buClr>
              </a:pPr>
              <a:endParaRPr lang="en-US" sz="2500"/>
            </a:p>
          </p:txBody>
        </p:sp>
        <p:sp>
          <p:nvSpPr>
            <p:cNvPr id="1062" name="AutoShape 134"/>
            <p:cNvSpPr>
              <a:spLocks noChangeArrowheads="1"/>
            </p:cNvSpPr>
            <p:nvPr/>
          </p:nvSpPr>
          <p:spPr bwMode="auto">
            <a:xfrm>
              <a:off x="3043" y="2069"/>
              <a:ext cx="241" cy="216"/>
            </a:xfrm>
            <a:prstGeom prst="flowChartProcess">
              <a:avLst/>
            </a:prstGeom>
            <a:solidFill>
              <a:srgbClr val="45637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990000"/>
                </a:buClr>
              </a:pPr>
              <a:endParaRPr lang="en-US" sz="2500"/>
            </a:p>
          </p:txBody>
        </p:sp>
        <p:sp>
          <p:nvSpPr>
            <p:cNvPr id="1063" name="AutoShape 135"/>
            <p:cNvSpPr>
              <a:spLocks noChangeArrowheads="1"/>
            </p:cNvSpPr>
            <p:nvPr/>
          </p:nvSpPr>
          <p:spPr bwMode="auto">
            <a:xfrm>
              <a:off x="3046" y="2303"/>
              <a:ext cx="241" cy="216"/>
            </a:xfrm>
            <a:prstGeom prst="flowChartProcess">
              <a:avLst/>
            </a:prstGeom>
            <a:solidFill>
              <a:srgbClr val="45637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990000"/>
                </a:buClr>
              </a:pPr>
              <a:endParaRPr lang="en-US" sz="2500"/>
            </a:p>
          </p:txBody>
        </p:sp>
      </p:grpSp>
      <p:grpSp>
        <p:nvGrpSpPr>
          <p:cNvPr id="12" name="Group 136"/>
          <p:cNvGrpSpPr>
            <a:grpSpLocks/>
          </p:cNvGrpSpPr>
          <p:nvPr/>
        </p:nvGrpSpPr>
        <p:grpSpPr bwMode="auto">
          <a:xfrm>
            <a:off x="659131" y="1015999"/>
            <a:ext cx="387350" cy="2978150"/>
            <a:chOff x="3043" y="643"/>
            <a:chExt cx="244" cy="1876"/>
          </a:xfrm>
        </p:grpSpPr>
        <p:sp>
          <p:nvSpPr>
            <p:cNvPr id="1048" name="AutoShape 137"/>
            <p:cNvSpPr>
              <a:spLocks noChangeArrowheads="1"/>
            </p:cNvSpPr>
            <p:nvPr/>
          </p:nvSpPr>
          <p:spPr bwMode="auto">
            <a:xfrm>
              <a:off x="3043" y="643"/>
              <a:ext cx="241" cy="216"/>
            </a:xfrm>
            <a:prstGeom prst="flowChartProcess">
              <a:avLst/>
            </a:prstGeom>
            <a:solidFill>
              <a:srgbClr val="45637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990000"/>
                </a:buClr>
              </a:pPr>
              <a:endParaRPr lang="en-US" sz="2500"/>
            </a:p>
          </p:txBody>
        </p:sp>
        <p:sp>
          <p:nvSpPr>
            <p:cNvPr id="1049" name="AutoShape 138"/>
            <p:cNvSpPr>
              <a:spLocks noChangeArrowheads="1"/>
            </p:cNvSpPr>
            <p:nvPr/>
          </p:nvSpPr>
          <p:spPr bwMode="auto">
            <a:xfrm>
              <a:off x="3045" y="877"/>
              <a:ext cx="241" cy="216"/>
            </a:xfrm>
            <a:prstGeom prst="flowChartProcess">
              <a:avLst/>
            </a:prstGeom>
            <a:solidFill>
              <a:srgbClr val="45637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990000"/>
                </a:buClr>
              </a:pPr>
              <a:endParaRPr lang="en-US" sz="2500"/>
            </a:p>
          </p:txBody>
        </p:sp>
        <p:sp>
          <p:nvSpPr>
            <p:cNvPr id="1050" name="AutoShape 139"/>
            <p:cNvSpPr>
              <a:spLocks noChangeArrowheads="1"/>
            </p:cNvSpPr>
            <p:nvPr/>
          </p:nvSpPr>
          <p:spPr bwMode="auto">
            <a:xfrm>
              <a:off x="3044" y="1122"/>
              <a:ext cx="241" cy="216"/>
            </a:xfrm>
            <a:prstGeom prst="flowChartProcess">
              <a:avLst/>
            </a:prstGeom>
            <a:solidFill>
              <a:srgbClr val="45637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990000"/>
                </a:buClr>
              </a:pPr>
              <a:endParaRPr lang="en-US" sz="2500"/>
            </a:p>
          </p:txBody>
        </p:sp>
        <p:sp>
          <p:nvSpPr>
            <p:cNvPr id="1051" name="AutoShape 140"/>
            <p:cNvSpPr>
              <a:spLocks noChangeArrowheads="1"/>
            </p:cNvSpPr>
            <p:nvPr/>
          </p:nvSpPr>
          <p:spPr bwMode="auto">
            <a:xfrm>
              <a:off x="3044" y="1361"/>
              <a:ext cx="241" cy="216"/>
            </a:xfrm>
            <a:prstGeom prst="flowChartProcess">
              <a:avLst/>
            </a:prstGeom>
            <a:solidFill>
              <a:srgbClr val="45637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990000"/>
                </a:buClr>
              </a:pPr>
              <a:endParaRPr lang="en-US" sz="2500"/>
            </a:p>
          </p:txBody>
        </p:sp>
        <p:sp>
          <p:nvSpPr>
            <p:cNvPr id="1052" name="AutoShape 141"/>
            <p:cNvSpPr>
              <a:spLocks noChangeArrowheads="1"/>
            </p:cNvSpPr>
            <p:nvPr/>
          </p:nvSpPr>
          <p:spPr bwMode="auto">
            <a:xfrm>
              <a:off x="3043" y="1598"/>
              <a:ext cx="241" cy="216"/>
            </a:xfrm>
            <a:prstGeom prst="flowChartProcess">
              <a:avLst/>
            </a:prstGeom>
            <a:solidFill>
              <a:srgbClr val="45637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990000"/>
                </a:buClr>
              </a:pPr>
              <a:endParaRPr lang="en-US" sz="2500"/>
            </a:p>
          </p:txBody>
        </p:sp>
        <p:sp>
          <p:nvSpPr>
            <p:cNvPr id="1053" name="AutoShape 142"/>
            <p:cNvSpPr>
              <a:spLocks noChangeArrowheads="1"/>
            </p:cNvSpPr>
            <p:nvPr/>
          </p:nvSpPr>
          <p:spPr bwMode="auto">
            <a:xfrm>
              <a:off x="3045" y="1839"/>
              <a:ext cx="241" cy="216"/>
            </a:xfrm>
            <a:prstGeom prst="flowChartProcess">
              <a:avLst/>
            </a:prstGeom>
            <a:solidFill>
              <a:srgbClr val="45637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990000"/>
                </a:buClr>
              </a:pPr>
              <a:endParaRPr lang="en-US" sz="2500"/>
            </a:p>
          </p:txBody>
        </p:sp>
        <p:sp>
          <p:nvSpPr>
            <p:cNvPr id="1054" name="AutoShape 143"/>
            <p:cNvSpPr>
              <a:spLocks noChangeArrowheads="1"/>
            </p:cNvSpPr>
            <p:nvPr/>
          </p:nvSpPr>
          <p:spPr bwMode="auto">
            <a:xfrm>
              <a:off x="3043" y="2069"/>
              <a:ext cx="241" cy="216"/>
            </a:xfrm>
            <a:prstGeom prst="flowChartProcess">
              <a:avLst/>
            </a:prstGeom>
            <a:solidFill>
              <a:srgbClr val="45637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990000"/>
                </a:buClr>
              </a:pPr>
              <a:endParaRPr lang="en-US" sz="2500"/>
            </a:p>
          </p:txBody>
        </p:sp>
        <p:sp>
          <p:nvSpPr>
            <p:cNvPr id="1055" name="AutoShape 144"/>
            <p:cNvSpPr>
              <a:spLocks noChangeArrowheads="1"/>
            </p:cNvSpPr>
            <p:nvPr/>
          </p:nvSpPr>
          <p:spPr bwMode="auto">
            <a:xfrm>
              <a:off x="3046" y="2303"/>
              <a:ext cx="241" cy="216"/>
            </a:xfrm>
            <a:prstGeom prst="flowChartProcess">
              <a:avLst/>
            </a:prstGeom>
            <a:solidFill>
              <a:srgbClr val="45637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990000"/>
                </a:buClr>
              </a:pPr>
              <a:endParaRPr lang="en-US" sz="2500"/>
            </a:p>
          </p:txBody>
        </p:sp>
      </p:grpSp>
    </p:spTree>
    <p:extLst>
      <p:ext uri="{BB962C8B-B14F-4D97-AF65-F5344CB8AC3E}">
        <p14:creationId xmlns:p14="http://schemas.microsoft.com/office/powerpoint/2010/main" val="405015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5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5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5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5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4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5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5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65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0.01226 L 0.00139 0.13694 L -0.33784 0.13694 L -0.33784 0.21397 L -0.44444 0.21397 " pathEditMode="relative" rAng="0" ptsTypes="AAAAA">
                                      <p:cBhvr>
                                        <p:cTn id="94" dur="1000" fill="hold"/>
                                        <p:tgtEl>
                                          <p:spTgt spid="1659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0" y="1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5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00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65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04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445 0.21397 L -0.33785 0.21397 L -0.33785 0.13439 L -0.17796 0.13439 L -0.17796 -0.43604 L -0.10695 -0.43604 " pathEditMode="relative" ptsTypes="AAAAAA">
                                      <p:cBhvr>
                                        <p:cTn id="105" dur="1000" fill="hold"/>
                                        <p:tgtEl>
                                          <p:spTgt spid="1659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5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11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659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15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94 -0.43604 L -0.17517 -0.43488 L -0.17517 -0.09368 L -0.30052 -0.09368 L -0.2993 -0.46102 L -0.35364 -0.46102 " pathEditMode="relative" rAng="0" ptsTypes="AAAAAA">
                                      <p:cBhvr>
                                        <p:cTn id="116" dur="1000" fill="hold"/>
                                        <p:tgtEl>
                                          <p:spTgt spid="1659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0" y="1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65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6" grpId="0" animBg="1"/>
      <p:bldP spid="165897" grpId="0" animBg="1"/>
      <p:bldP spid="165898" grpId="0" animBg="1"/>
      <p:bldP spid="165920" grpId="0" animBg="1"/>
      <p:bldP spid="165920" grpId="1" animBg="1"/>
      <p:bldP spid="165921" grpId="0" animBg="1"/>
      <p:bldP spid="165921" grpId="1" animBg="1"/>
      <p:bldP spid="165922" grpId="0" animBg="1"/>
      <p:bldP spid="165922" grpId="1" animBg="1"/>
      <p:bldP spid="165976" grpId="0" animBg="1"/>
      <p:bldP spid="165976" grpId="1" animBg="1"/>
      <p:bldP spid="165977" grpId="0" animBg="1"/>
      <p:bldP spid="165977" grpId="1" animBg="1"/>
      <p:bldP spid="165977" grpId="2" animBg="1"/>
      <p:bldP spid="165977" grpId="3" animBg="1"/>
      <p:bldP spid="16597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Code Solutions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47346800"/>
              </p:ext>
            </p:extLst>
          </p:nvPr>
        </p:nvGraphicFramePr>
        <p:xfrm>
          <a:off x="381000" y="1066800"/>
          <a:ext cx="8534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630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Five Levels of Asset Visibility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09943074"/>
              </p:ext>
            </p:extLst>
          </p:nvPr>
        </p:nvGraphicFramePr>
        <p:xfrm>
          <a:off x="76200" y="838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687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A750 - Room Location Solution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7397080"/>
              </p:ext>
            </p:extLst>
          </p:nvPr>
        </p:nvGraphicFramePr>
        <p:xfrm>
          <a:off x="74817" y="609600"/>
          <a:ext cx="64770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" name="Picture 7" descr="http://www.rfcode.com/images/phocagallery/RTLS%20Devices/A750%20Room%20Locator/thumbs/phoca_thumb_l_a750_0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60609">
            <a:off x="7628142" y="2271713"/>
            <a:ext cx="1139825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AutoShape 13"/>
          <p:cNvSpPr>
            <a:spLocks noChangeArrowheads="1"/>
          </p:cNvSpPr>
          <p:nvPr/>
        </p:nvSpPr>
        <p:spPr bwMode="auto">
          <a:xfrm rot="3920154">
            <a:off x="5586170" y="2370438"/>
            <a:ext cx="814387" cy="3595687"/>
          </a:xfrm>
          <a:prstGeom prst="triangle">
            <a:avLst>
              <a:gd name="adj" fmla="val 50000"/>
            </a:avLst>
          </a:prstGeom>
          <a:solidFill>
            <a:srgbClr val="FF0000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" name="Picture 5" descr="http://www.rfcode.com/images/phocagallery/Asset%20Tags/M170-i%20IR%20Durable%20Tag/thumbs/phoca_thumb_l_m170-i_02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6617" y="5105400"/>
            <a:ext cx="70008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 1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217" y="3200400"/>
            <a:ext cx="17954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532017" y="4953000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/>
              <a:t>M250 Reader</a:t>
            </a:r>
            <a:endParaRPr lang="en-US" sz="1800" b="1" dirty="0"/>
          </a:p>
        </p:txBody>
      </p:sp>
      <p:sp>
        <p:nvSpPr>
          <p:cNvPr id="23" name="Rectangle 22"/>
          <p:cNvSpPr/>
          <p:nvPr/>
        </p:nvSpPr>
        <p:spPr>
          <a:xfrm>
            <a:off x="3122817" y="3581400"/>
            <a:ext cx="1373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/>
              <a:t>IP Network</a:t>
            </a:r>
            <a:endParaRPr lang="en-US" sz="1800" b="1" dirty="0"/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 flipH="1">
            <a:off x="3808617" y="5029200"/>
            <a:ext cx="52070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503817" y="5791200"/>
            <a:ext cx="1962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/>
              <a:t>IR Enabled Tags</a:t>
            </a:r>
            <a:endParaRPr lang="en-US" sz="1800" b="1" dirty="0"/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 flipH="1" flipV="1">
            <a:off x="1751217" y="4495800"/>
            <a:ext cx="1219200" cy="852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 flipV="1">
            <a:off x="2168730" y="3733800"/>
            <a:ext cx="954087" cy="30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932817" y="4267200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/>
              <a:t>A750</a:t>
            </a:r>
          </a:p>
          <a:p>
            <a:pPr algn="ctr"/>
            <a:r>
              <a:rPr lang="en-US" sz="1800" b="1" dirty="0" smtClean="0"/>
              <a:t>Room Locator</a:t>
            </a:r>
            <a:endParaRPr lang="en-US" sz="1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419600" y="4495800"/>
            <a:ext cx="706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Unique</a:t>
            </a:r>
          </a:p>
          <a:p>
            <a:pPr algn="ctr"/>
            <a:r>
              <a:rPr lang="en-US" sz="1200" b="1" dirty="0" smtClean="0"/>
              <a:t>IR ID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9335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Infrared + RFID - Room Location Solution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91104606"/>
              </p:ext>
            </p:extLst>
          </p:nvPr>
        </p:nvGraphicFramePr>
        <p:xfrm>
          <a:off x="74817" y="609600"/>
          <a:ext cx="8763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7" descr="http://www.rfcode.com/images/phocagallery/RTLS%20Devices/A750%20Room%20Locator/thumbs/phoca_thumb_l_a750_0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271537" y="1532732"/>
            <a:ext cx="1139825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78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A750 Product Overview - Deployment Example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21677974"/>
              </p:ext>
            </p:extLst>
          </p:nvPr>
        </p:nvGraphicFramePr>
        <p:xfrm>
          <a:off x="83130" y="762000"/>
          <a:ext cx="64770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Picture 2" descr="floorplan-shado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1105" y="3249613"/>
            <a:ext cx="8140700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3"/>
          <p:cNvSpPr>
            <a:spLocks noChangeArrowheads="1"/>
          </p:cNvSpPr>
          <p:nvPr/>
        </p:nvSpPr>
        <p:spPr bwMode="auto">
          <a:xfrm>
            <a:off x="194255" y="3801431"/>
            <a:ext cx="8662988" cy="2152650"/>
          </a:xfrm>
          <a:prstGeom prst="ellipse">
            <a:avLst/>
          </a:prstGeom>
          <a:noFill/>
          <a:ln w="38100">
            <a:solidFill>
              <a:srgbClr val="99CCFF"/>
            </a:solidFill>
            <a:prstDash val="dash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070930" y="3388681"/>
            <a:ext cx="654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Hallway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516518" y="5530219"/>
            <a:ext cx="6492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Room 1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2421518" y="5534981"/>
            <a:ext cx="6492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Room 2</a:t>
            </a: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5636205" y="5534981"/>
            <a:ext cx="6492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Room 3</a:t>
            </a: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7576130" y="5538156"/>
            <a:ext cx="6492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Room 4</a:t>
            </a:r>
          </a:p>
        </p:txBody>
      </p:sp>
      <p:sp>
        <p:nvSpPr>
          <p:cNvPr id="33" name="AutoShape 12"/>
          <p:cNvSpPr>
            <a:spLocks noChangeArrowheads="1"/>
          </p:cNvSpPr>
          <p:nvPr/>
        </p:nvSpPr>
        <p:spPr bwMode="auto">
          <a:xfrm rot="2992383">
            <a:off x="5219487" y="4353087"/>
            <a:ext cx="303212" cy="1006475"/>
          </a:xfrm>
          <a:prstGeom prst="triangle">
            <a:avLst>
              <a:gd name="adj" fmla="val 50000"/>
            </a:avLst>
          </a:prstGeom>
          <a:solidFill>
            <a:srgbClr val="FF0000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AutoShape 13"/>
          <p:cNvSpPr>
            <a:spLocks noChangeArrowheads="1"/>
          </p:cNvSpPr>
          <p:nvPr/>
        </p:nvSpPr>
        <p:spPr bwMode="auto">
          <a:xfrm rot="18292220">
            <a:off x="3203362" y="4429287"/>
            <a:ext cx="303212" cy="904875"/>
          </a:xfrm>
          <a:prstGeom prst="triangle">
            <a:avLst>
              <a:gd name="adj" fmla="val 50000"/>
            </a:avLst>
          </a:prstGeom>
          <a:solidFill>
            <a:srgbClr val="FF0000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AutoShape 14"/>
          <p:cNvSpPr>
            <a:spLocks noChangeArrowheads="1"/>
          </p:cNvSpPr>
          <p:nvPr/>
        </p:nvSpPr>
        <p:spPr bwMode="auto">
          <a:xfrm rot="18374919">
            <a:off x="1177711" y="4376900"/>
            <a:ext cx="303213" cy="860425"/>
          </a:xfrm>
          <a:prstGeom prst="triangle">
            <a:avLst>
              <a:gd name="adj" fmla="val 50000"/>
            </a:avLst>
          </a:prstGeom>
          <a:solidFill>
            <a:srgbClr val="FF0000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AutoShape 19"/>
          <p:cNvSpPr>
            <a:spLocks noChangeArrowheads="1"/>
          </p:cNvSpPr>
          <p:nvPr/>
        </p:nvSpPr>
        <p:spPr bwMode="auto">
          <a:xfrm rot="2992383">
            <a:off x="7216561" y="4303875"/>
            <a:ext cx="303213" cy="1006475"/>
          </a:xfrm>
          <a:prstGeom prst="triangle">
            <a:avLst>
              <a:gd name="adj" fmla="val 50000"/>
            </a:avLst>
          </a:prstGeom>
          <a:solidFill>
            <a:srgbClr val="FF0000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7" name="Picture 2" descr="http://www.rfcode.com/images/phocagallery/Asset%20Tags/M170-i%20IR%20Durable%20Tag/thumbs/phoca_thumb_l_m170-i_02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0005" y="5085719"/>
            <a:ext cx="449263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 descr="http://www.rfcode.com/images/phocagallery/Asset%20Tags/M170-i%20IR%20Durable%20Tag/thumbs/phoca_thumb_l_m170-i_02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1205" y="5253994"/>
            <a:ext cx="4492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 descr="http://www.rfcode.com/images/phocagallery/Asset%20Tags/M170-i%20IR%20Durable%20Tag/thumbs/phoca_thumb_l_m170-i_02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1468" y="5253994"/>
            <a:ext cx="4476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" descr="http://www.rfcode.com/images/phocagallery/Asset%20Tags/M170-i%20IR%20Durable%20Tag/thumbs/phoca_thumb_l_m170-i_02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7268" y="5177794"/>
            <a:ext cx="4476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" descr="http://www.rfcode.com/images/phocagallery/RTLS%20Devices/A750%20Room%20Locator/thumbs/phoca_thumb_l_a750_01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918" y="4331656"/>
            <a:ext cx="3714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" descr="http://www.rfcode.com/images/phocagallery/RTLS%20Devices/A750%20Room%20Locator/thumbs/phoca_thumb_l_a750_01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5518" y="4339594"/>
            <a:ext cx="371475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" descr="http://www.rfcode.com/images/phocagallery/RTLS%20Devices/A750%20Room%20Locator/thumbs/phoca_thumb_l_a750_01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9718" y="4280856"/>
            <a:ext cx="3714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 descr="http://www.rfcode.com/images/phocagallery/RTLS%20Devices/A750%20Room%20Locator/thumbs/phoca_thumb_l_a750_01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0918" y="4306256"/>
            <a:ext cx="3714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4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0430" y="3883981"/>
            <a:ext cx="1008063" cy="731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0189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Five Levels of Asset Visibility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77218245"/>
              </p:ext>
            </p:extLst>
          </p:nvPr>
        </p:nvGraphicFramePr>
        <p:xfrm>
          <a:off x="76200" y="762000"/>
          <a:ext cx="88392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338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Code’s Proximity Detection System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1153205"/>
              </p:ext>
            </p:extLst>
          </p:nvPr>
        </p:nvGraphicFramePr>
        <p:xfrm>
          <a:off x="76200" y="838200"/>
          <a:ext cx="64008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7077" y="838201"/>
            <a:ext cx="2626924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4038600"/>
            <a:ext cx="1083937" cy="167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67600" y="3657601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A760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457591" y="5584224"/>
            <a:ext cx="777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R14z2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48640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1656644"/>
            <a:ext cx="2883794" cy="37916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A760-003 Proximity Locator Specifications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58094945"/>
              </p:ext>
            </p:extLst>
          </p:nvPr>
        </p:nvGraphicFramePr>
        <p:xfrm>
          <a:off x="5867399" y="762000"/>
          <a:ext cx="3244645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75762524"/>
              </p:ext>
            </p:extLst>
          </p:nvPr>
        </p:nvGraphicFramePr>
        <p:xfrm>
          <a:off x="76200" y="762000"/>
          <a:ext cx="3581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87588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R142-i3RF Badge Specifications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13777258"/>
              </p:ext>
            </p:extLst>
          </p:nvPr>
        </p:nvGraphicFramePr>
        <p:xfrm>
          <a:off x="5715000" y="808037"/>
          <a:ext cx="3429000" cy="5059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59033141"/>
              </p:ext>
            </p:extLst>
          </p:nvPr>
        </p:nvGraphicFramePr>
        <p:xfrm>
          <a:off x="76200" y="786582"/>
          <a:ext cx="3276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838200"/>
            <a:ext cx="1550193" cy="2362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3352800"/>
            <a:ext cx="2015206" cy="1143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4419600"/>
            <a:ext cx="134937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5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A760 Proximity System – How </a:t>
            </a:r>
            <a:r>
              <a:rPr lang="en-US" dirty="0"/>
              <a:t>I</a:t>
            </a:r>
            <a:r>
              <a:rPr lang="en-US" dirty="0" smtClean="0"/>
              <a:t>t Works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14854493"/>
              </p:ext>
            </p:extLst>
          </p:nvPr>
        </p:nvGraphicFramePr>
        <p:xfrm>
          <a:off x="16388" y="685800"/>
          <a:ext cx="43434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5" name="Picture 2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762000"/>
            <a:ext cx="1332963" cy="1752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124" y="4038600"/>
            <a:ext cx="1133475" cy="1600200"/>
          </a:xfrm>
          <a:prstGeom prst="rect">
            <a:avLst/>
          </a:prstGeom>
        </p:spPr>
      </p:pic>
      <p:pic>
        <p:nvPicPr>
          <p:cNvPr id="27" name="P 1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2590800"/>
            <a:ext cx="17954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4648200" y="3962400"/>
            <a:ext cx="13003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M250 Reader</a:t>
            </a:r>
            <a:endParaRPr lang="en-US" sz="1400" b="1" dirty="0"/>
          </a:p>
        </p:txBody>
      </p:sp>
      <p:sp>
        <p:nvSpPr>
          <p:cNvPr id="29" name="Line 4"/>
          <p:cNvSpPr>
            <a:spLocks noChangeShapeType="1"/>
          </p:cNvSpPr>
          <p:nvPr/>
        </p:nvSpPr>
        <p:spPr bwMode="auto">
          <a:xfrm flipH="1">
            <a:off x="5638800" y="1752600"/>
            <a:ext cx="2349500" cy="144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Line 4"/>
          <p:cNvSpPr>
            <a:spLocks noChangeShapeType="1"/>
          </p:cNvSpPr>
          <p:nvPr/>
        </p:nvSpPr>
        <p:spPr bwMode="auto">
          <a:xfrm flipH="1" flipV="1">
            <a:off x="5867400" y="3733800"/>
            <a:ext cx="1905000" cy="1295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4"/>
          <p:cNvSpPr>
            <a:spLocks noChangeShapeType="1"/>
          </p:cNvSpPr>
          <p:nvPr/>
        </p:nvSpPr>
        <p:spPr bwMode="auto">
          <a:xfrm>
            <a:off x="8229600" y="2514600"/>
            <a:ext cx="0" cy="1524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 flipV="1">
            <a:off x="8534400" y="2514600"/>
            <a:ext cx="0" cy="1524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462421" y="914400"/>
            <a:ext cx="1481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A760</a:t>
            </a:r>
            <a:r>
              <a:rPr lang="en-US" sz="1400" b="1" dirty="0"/>
              <a:t> </a:t>
            </a:r>
            <a:r>
              <a:rPr lang="en-US" sz="1400" b="1" dirty="0" smtClean="0"/>
              <a:t>Proximity</a:t>
            </a:r>
          </a:p>
          <a:p>
            <a:pPr algn="ctr"/>
            <a:r>
              <a:rPr lang="en-US" sz="1400" b="1" dirty="0" smtClean="0"/>
              <a:t>Locator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620000" y="5562600"/>
            <a:ext cx="15681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R142 Badge Tag</a:t>
            </a:r>
            <a:endParaRPr lang="en-US" sz="1400" b="1" dirty="0"/>
          </a:p>
        </p:txBody>
      </p:sp>
      <p:pic>
        <p:nvPicPr>
          <p:cNvPr id="35" name="Picture 7" descr="http://www.rfcode.com/images/phocagallery/RTLS%20Devices/A750%20Room%20Locator/thumbs/phoca_thumb_l_a750_01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495801" y="5105399"/>
            <a:ext cx="69138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AutoShape 13"/>
          <p:cNvSpPr>
            <a:spLocks noChangeArrowheads="1"/>
          </p:cNvSpPr>
          <p:nvPr/>
        </p:nvSpPr>
        <p:spPr bwMode="auto">
          <a:xfrm rot="15961557">
            <a:off x="6133999" y="4324446"/>
            <a:ext cx="555552" cy="2580453"/>
          </a:xfrm>
          <a:prstGeom prst="triangle">
            <a:avLst>
              <a:gd name="adj" fmla="val 50000"/>
            </a:avLst>
          </a:prstGeom>
          <a:solidFill>
            <a:srgbClr val="FF0000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477000" y="5438001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Unique IR ID</a:t>
            </a:r>
            <a:endParaRPr lang="en-US" sz="1200" b="1" dirty="0"/>
          </a:p>
        </p:txBody>
      </p:sp>
      <p:sp>
        <p:nvSpPr>
          <p:cNvPr id="38" name="Rectangle 37"/>
          <p:cNvSpPr/>
          <p:nvPr/>
        </p:nvSpPr>
        <p:spPr>
          <a:xfrm>
            <a:off x="4343400" y="4876800"/>
            <a:ext cx="18902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A750 Room Locator</a:t>
            </a:r>
            <a:endParaRPr lang="en-US" sz="1400" b="1" dirty="0"/>
          </a:p>
        </p:txBody>
      </p:sp>
      <p:sp>
        <p:nvSpPr>
          <p:cNvPr id="2" name="TextBox 1"/>
          <p:cNvSpPr txBox="1"/>
          <p:nvPr/>
        </p:nvSpPr>
        <p:spPr>
          <a:xfrm rot="19587867">
            <a:off x="6170802" y="2106460"/>
            <a:ext cx="15641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433MHz Long Range</a:t>
            </a:r>
            <a:endParaRPr lang="en-US" sz="1100" b="1" dirty="0"/>
          </a:p>
        </p:txBody>
      </p:sp>
      <p:sp>
        <p:nvSpPr>
          <p:cNvPr id="39" name="TextBox 38"/>
          <p:cNvSpPr txBox="1"/>
          <p:nvPr/>
        </p:nvSpPr>
        <p:spPr>
          <a:xfrm rot="1951234">
            <a:off x="5961884" y="4000479"/>
            <a:ext cx="15641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433MHz Long Range</a:t>
            </a:r>
            <a:endParaRPr lang="en-US" sz="11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282532" y="3074313"/>
            <a:ext cx="10232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/>
              <a:t>915MHz</a:t>
            </a:r>
          </a:p>
          <a:p>
            <a:pPr algn="r"/>
            <a:r>
              <a:rPr lang="en-US" sz="1100" b="1" dirty="0" smtClean="0"/>
              <a:t>Short Range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82230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Code’s Proximity Detection System For </a:t>
            </a:r>
            <a:r>
              <a:rPr lang="en-US" dirty="0" err="1" smtClean="0"/>
              <a:t>GoJo</a:t>
            </a:r>
            <a:r>
              <a:rPr lang="en-US" dirty="0" smtClean="0"/>
              <a:t> TFX Dispenser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5638800" cy="5257800"/>
          </a:xfrm>
        </p:spPr>
        <p:txBody>
          <a:bodyPr/>
          <a:lstStyle/>
          <a:p>
            <a:r>
              <a:rPr lang="en-US" sz="2000" dirty="0" smtClean="0"/>
              <a:t>RF Code’s proximity detection technology is designed to work around “actions” that require human interaction such as opening a door, activating a switch, etc. and identifying who does what and when.</a:t>
            </a:r>
          </a:p>
          <a:p>
            <a:endParaRPr lang="en-US" sz="2000" dirty="0"/>
          </a:p>
          <a:p>
            <a:r>
              <a:rPr lang="en-US" sz="2000" dirty="0" smtClean="0"/>
              <a:t>The A761 Proximity Locator is designed to work with the </a:t>
            </a:r>
            <a:r>
              <a:rPr lang="en-US" sz="2000" dirty="0" err="1" smtClean="0"/>
              <a:t>GoJo</a:t>
            </a:r>
            <a:r>
              <a:rPr lang="en-US" sz="2000" dirty="0" smtClean="0"/>
              <a:t> </a:t>
            </a:r>
            <a:r>
              <a:rPr lang="en-US" sz="2000" dirty="0" err="1" smtClean="0"/>
              <a:t>SmartLink</a:t>
            </a:r>
            <a:r>
              <a:rPr lang="en-US" sz="2000" dirty="0" smtClean="0"/>
              <a:t> enabled TFX Dispenser providing a fully integrated hand hygiene monitoring solution indicating who dispensed soap or hand sanitizer, at what time, and in what location.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system is comprised of </a:t>
            </a:r>
            <a:r>
              <a:rPr lang="en-US" sz="2000" dirty="0" smtClean="0"/>
              <a:t>the A761 Proximity Locator installed in a </a:t>
            </a:r>
            <a:r>
              <a:rPr lang="en-US" sz="2000" dirty="0" err="1" smtClean="0"/>
              <a:t>GoJo</a:t>
            </a:r>
            <a:r>
              <a:rPr lang="en-US" sz="2000" dirty="0" smtClean="0"/>
              <a:t> TFX Dispenser, and the R142 IR &amp; proximity enabled badge tag.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0063" y="3886200"/>
            <a:ext cx="1083937" cy="167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29600" y="5486400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R142</a:t>
            </a:r>
            <a:endParaRPr lang="en-US" sz="1600" b="1" dirty="0"/>
          </a:p>
        </p:txBody>
      </p:sp>
      <p:pic>
        <p:nvPicPr>
          <p:cNvPr id="9" name="Picture 2" descr="http://opa.cig2.usa.canon.com/download/view/IMG_1275.jpg?d=BlNSEhZaXCd-EmGdZwGPMD2fYxDg2JHgAjmlfU4b9-mp-qPK8GP2fXb5tIGFy6R5IMVqfdcbKHpe%250D%250AOQKW2WdFlQ%2540%25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72162" y="4033838"/>
            <a:ext cx="1790699" cy="13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87615" y="5562600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A761</a:t>
            </a:r>
            <a:endParaRPr lang="en-US" sz="16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762000"/>
            <a:ext cx="2514600" cy="2514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73149" y="3276600"/>
            <a:ext cx="1159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 smtClean="0"/>
              <a:t>GoJo</a:t>
            </a:r>
            <a:r>
              <a:rPr lang="en-US" sz="1600" b="1" dirty="0" smtClean="0"/>
              <a:t> TFX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38222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89851363"/>
              </p:ext>
            </p:extLst>
          </p:nvPr>
        </p:nvGraphicFramePr>
        <p:xfrm>
          <a:off x="809625" y="2286000"/>
          <a:ext cx="7239000" cy="919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794774" y="2187677"/>
            <a:ext cx="184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964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Work Flow for Hand Hygiene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idx="4294967295"/>
          </p:nvPr>
        </p:nvSpPr>
        <p:spPr>
          <a:xfrm>
            <a:off x="0" y="685800"/>
            <a:ext cx="4495800" cy="5638800"/>
          </a:xfrm>
          <a:prstGeom prst="rect">
            <a:avLst/>
          </a:prstGeom>
        </p:spPr>
        <p:txBody>
          <a:bodyPr/>
          <a:lstStyle/>
          <a:p>
            <a:pPr marL="288925" indent="-288925">
              <a:spcBef>
                <a:spcPts val="0"/>
              </a:spcBef>
              <a:buFont typeface="+mj-lt"/>
              <a:buAutoNum type="arabicPeriod"/>
            </a:pPr>
            <a:r>
              <a:rPr lang="en-US" sz="1800" dirty="0" err="1" smtClean="0"/>
              <a:t>GoJo</a:t>
            </a:r>
            <a:r>
              <a:rPr lang="en-US" sz="1800" dirty="0" smtClean="0"/>
              <a:t> TFX Dispenser is activated by a badged person.</a:t>
            </a:r>
          </a:p>
          <a:p>
            <a:pPr marL="288925" indent="-288925">
              <a:spcBef>
                <a:spcPts val="0"/>
              </a:spcBef>
              <a:buFont typeface="+mj-lt"/>
              <a:buAutoNum type="arabicPeriod"/>
            </a:pPr>
            <a:endParaRPr lang="en-US" sz="1800" dirty="0" smtClean="0"/>
          </a:p>
          <a:p>
            <a:pPr marL="288925" indent="-288925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/>
              <a:t>The </a:t>
            </a:r>
            <a:r>
              <a:rPr lang="en-US" sz="1800" dirty="0" err="1" smtClean="0"/>
              <a:t>SmartLink</a:t>
            </a:r>
            <a:r>
              <a:rPr lang="en-US" sz="1800" dirty="0" smtClean="0"/>
              <a:t> system activates the embedded A761indicating a dispense event.  The A761 then transmits a unique 915 MHz ID in short range field.</a:t>
            </a:r>
          </a:p>
          <a:p>
            <a:pPr marL="288925" indent="-288925">
              <a:spcBef>
                <a:spcPts val="0"/>
              </a:spcBef>
              <a:buFont typeface="+mj-lt"/>
              <a:buAutoNum type="arabicPeriod"/>
            </a:pPr>
            <a:endParaRPr lang="en-US" sz="1800" dirty="0" smtClean="0"/>
          </a:p>
          <a:p>
            <a:pPr marL="288925" indent="-288925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/>
              <a:t>Badge receives 915 MHz transmission, decodes ID, and transmits an acknowledgement via 915 </a:t>
            </a:r>
            <a:r>
              <a:rPr lang="en-US" sz="1800" dirty="0" err="1" smtClean="0"/>
              <a:t>MHz.</a:t>
            </a:r>
            <a:endParaRPr lang="en-US" sz="1800" dirty="0" smtClean="0"/>
          </a:p>
          <a:p>
            <a:pPr marL="288925" indent="-288925">
              <a:spcBef>
                <a:spcPts val="0"/>
              </a:spcBef>
              <a:buFont typeface="+mj-lt"/>
              <a:buAutoNum type="arabicPeriod"/>
            </a:pPr>
            <a:endParaRPr lang="en-US" sz="1800" dirty="0" smtClean="0"/>
          </a:p>
          <a:p>
            <a:pPr marL="288925" indent="-288925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/>
              <a:t>Badge transmits via 433 MHz successful “transaction” including the ID of the Wall Unit.</a:t>
            </a:r>
          </a:p>
          <a:p>
            <a:pPr marL="288925" indent="-288925">
              <a:spcBef>
                <a:spcPts val="0"/>
              </a:spcBef>
              <a:buFont typeface="+mj-lt"/>
              <a:buAutoNum type="arabicPeriod"/>
            </a:pPr>
            <a:endParaRPr lang="en-US" sz="1800" dirty="0" smtClean="0"/>
          </a:p>
          <a:p>
            <a:pPr marL="288925" indent="-288925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/>
              <a:t>A761 transmits via 433 MHz a successful “transaction” completion indicator and the ID of the badge.</a:t>
            </a:r>
          </a:p>
        </p:txBody>
      </p:sp>
      <p:sp>
        <p:nvSpPr>
          <p:cNvPr id="6" name="Rectangle 5"/>
          <p:cNvSpPr/>
          <p:nvPr/>
        </p:nvSpPr>
        <p:spPr>
          <a:xfrm>
            <a:off x="4800600" y="2268828"/>
            <a:ext cx="4114800" cy="1588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800" b="1">
                <a:solidFill>
                  <a:srgbClr val="FFFFFF"/>
                </a:solidFill>
              </a:rPr>
              <a:t>        Wall</a:t>
            </a:r>
          </a:p>
        </p:txBody>
      </p:sp>
      <p:sp>
        <p:nvSpPr>
          <p:cNvPr id="31747" name="sink1"/>
          <p:cNvSpPr>
            <a:spLocks noEditPoints="1" noChangeArrowheads="1"/>
          </p:cNvSpPr>
          <p:nvPr/>
        </p:nvSpPr>
        <p:spPr bwMode="auto">
          <a:xfrm>
            <a:off x="5687170" y="2427668"/>
            <a:ext cx="1229802" cy="992746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68 w 21600"/>
              <a:gd name="T25" fmla="*/ 23215 h 21600"/>
              <a:gd name="T26" fmla="*/ 20654 w 21600"/>
              <a:gd name="T27" fmla="*/ 27978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10595" y="21600"/>
                </a:move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709" y="0"/>
                </a:lnTo>
                <a:lnTo>
                  <a:pt x="0" y="0"/>
                </a:lnTo>
                <a:lnTo>
                  <a:pt x="0" y="10545"/>
                </a:lnTo>
                <a:lnTo>
                  <a:pt x="0" y="21600"/>
                </a:lnTo>
                <a:lnTo>
                  <a:pt x="10595" y="21600"/>
                </a:lnTo>
                <a:close/>
              </a:path>
              <a:path w="21600" h="21600" extrusionOk="0">
                <a:moveTo>
                  <a:pt x="9478" y="6945"/>
                </a:moveTo>
                <a:lnTo>
                  <a:pt x="8157" y="7200"/>
                </a:lnTo>
                <a:lnTo>
                  <a:pt x="6835" y="7625"/>
                </a:lnTo>
                <a:lnTo>
                  <a:pt x="5787" y="8249"/>
                </a:lnTo>
                <a:lnTo>
                  <a:pt x="4762" y="9014"/>
                </a:lnTo>
                <a:lnTo>
                  <a:pt x="4375" y="9524"/>
                </a:lnTo>
                <a:lnTo>
                  <a:pt x="3987" y="10006"/>
                </a:lnTo>
                <a:lnTo>
                  <a:pt x="3646" y="10431"/>
                </a:lnTo>
                <a:lnTo>
                  <a:pt x="3349" y="10913"/>
                </a:lnTo>
                <a:lnTo>
                  <a:pt x="3144" y="11537"/>
                </a:lnTo>
                <a:lnTo>
                  <a:pt x="2962" y="12076"/>
                </a:lnTo>
                <a:lnTo>
                  <a:pt x="2848" y="12557"/>
                </a:lnTo>
                <a:lnTo>
                  <a:pt x="2848" y="13124"/>
                </a:lnTo>
                <a:lnTo>
                  <a:pt x="2962" y="13861"/>
                </a:lnTo>
                <a:lnTo>
                  <a:pt x="3053" y="14400"/>
                </a:lnTo>
                <a:lnTo>
                  <a:pt x="3258" y="14995"/>
                </a:lnTo>
                <a:lnTo>
                  <a:pt x="3532" y="15619"/>
                </a:lnTo>
                <a:lnTo>
                  <a:pt x="3828" y="16157"/>
                </a:lnTo>
                <a:lnTo>
                  <a:pt x="4170" y="16781"/>
                </a:lnTo>
                <a:lnTo>
                  <a:pt x="4671" y="17263"/>
                </a:lnTo>
                <a:lnTo>
                  <a:pt x="5104" y="17688"/>
                </a:lnTo>
                <a:lnTo>
                  <a:pt x="5696" y="18057"/>
                </a:lnTo>
                <a:lnTo>
                  <a:pt x="6334" y="18425"/>
                </a:lnTo>
                <a:lnTo>
                  <a:pt x="6927" y="18794"/>
                </a:lnTo>
                <a:lnTo>
                  <a:pt x="7656" y="18964"/>
                </a:lnTo>
                <a:lnTo>
                  <a:pt x="8339" y="19219"/>
                </a:lnTo>
                <a:lnTo>
                  <a:pt x="9091" y="19332"/>
                </a:lnTo>
                <a:lnTo>
                  <a:pt x="9866" y="19474"/>
                </a:lnTo>
                <a:lnTo>
                  <a:pt x="10709" y="19474"/>
                </a:lnTo>
                <a:lnTo>
                  <a:pt x="11438" y="19474"/>
                </a:lnTo>
                <a:lnTo>
                  <a:pt x="12213" y="19332"/>
                </a:lnTo>
                <a:lnTo>
                  <a:pt x="12965" y="19219"/>
                </a:lnTo>
                <a:lnTo>
                  <a:pt x="13739" y="18964"/>
                </a:lnTo>
                <a:lnTo>
                  <a:pt x="14377" y="18794"/>
                </a:lnTo>
                <a:lnTo>
                  <a:pt x="15061" y="18425"/>
                </a:lnTo>
                <a:lnTo>
                  <a:pt x="15608" y="18057"/>
                </a:lnTo>
                <a:lnTo>
                  <a:pt x="16200" y="17688"/>
                </a:lnTo>
                <a:lnTo>
                  <a:pt x="16724" y="17263"/>
                </a:lnTo>
                <a:lnTo>
                  <a:pt x="17134" y="16781"/>
                </a:lnTo>
                <a:lnTo>
                  <a:pt x="17613" y="16157"/>
                </a:lnTo>
                <a:lnTo>
                  <a:pt x="17863" y="15619"/>
                </a:lnTo>
                <a:lnTo>
                  <a:pt x="18159" y="14995"/>
                </a:lnTo>
                <a:lnTo>
                  <a:pt x="18342" y="14400"/>
                </a:lnTo>
                <a:lnTo>
                  <a:pt x="18456" y="13861"/>
                </a:lnTo>
                <a:lnTo>
                  <a:pt x="18547" y="13124"/>
                </a:lnTo>
                <a:lnTo>
                  <a:pt x="18456" y="12557"/>
                </a:lnTo>
                <a:lnTo>
                  <a:pt x="18342" y="12076"/>
                </a:lnTo>
                <a:lnTo>
                  <a:pt x="18251" y="11537"/>
                </a:lnTo>
                <a:lnTo>
                  <a:pt x="17954" y="10913"/>
                </a:lnTo>
                <a:lnTo>
                  <a:pt x="17704" y="10431"/>
                </a:lnTo>
                <a:lnTo>
                  <a:pt x="17430" y="10006"/>
                </a:lnTo>
                <a:lnTo>
                  <a:pt x="17020" y="9524"/>
                </a:lnTo>
                <a:lnTo>
                  <a:pt x="16633" y="9014"/>
                </a:lnTo>
                <a:lnTo>
                  <a:pt x="15699" y="8362"/>
                </a:lnTo>
                <a:lnTo>
                  <a:pt x="14582" y="7625"/>
                </a:lnTo>
                <a:lnTo>
                  <a:pt x="13352" y="7200"/>
                </a:lnTo>
                <a:lnTo>
                  <a:pt x="12030" y="6945"/>
                </a:lnTo>
                <a:moveTo>
                  <a:pt x="10800" y="12557"/>
                </a:moveTo>
                <a:lnTo>
                  <a:pt x="11096" y="12444"/>
                </a:lnTo>
                <a:lnTo>
                  <a:pt x="11301" y="12444"/>
                </a:lnTo>
                <a:lnTo>
                  <a:pt x="11438" y="12331"/>
                </a:lnTo>
                <a:lnTo>
                  <a:pt x="11643" y="12076"/>
                </a:lnTo>
                <a:lnTo>
                  <a:pt x="11825" y="11820"/>
                </a:lnTo>
                <a:lnTo>
                  <a:pt x="11939" y="11594"/>
                </a:lnTo>
                <a:lnTo>
                  <a:pt x="11939" y="11282"/>
                </a:lnTo>
                <a:lnTo>
                  <a:pt x="12030" y="11055"/>
                </a:lnTo>
                <a:lnTo>
                  <a:pt x="12030" y="3912"/>
                </a:lnTo>
                <a:lnTo>
                  <a:pt x="11939" y="3543"/>
                </a:lnTo>
                <a:lnTo>
                  <a:pt x="11939" y="3288"/>
                </a:lnTo>
                <a:lnTo>
                  <a:pt x="11825" y="3061"/>
                </a:lnTo>
                <a:lnTo>
                  <a:pt x="11643" y="2806"/>
                </a:lnTo>
                <a:lnTo>
                  <a:pt x="11438" y="2636"/>
                </a:lnTo>
                <a:lnTo>
                  <a:pt x="11301" y="2494"/>
                </a:lnTo>
                <a:lnTo>
                  <a:pt x="11096" y="2381"/>
                </a:lnTo>
                <a:lnTo>
                  <a:pt x="10800" y="2381"/>
                </a:lnTo>
                <a:lnTo>
                  <a:pt x="10595" y="2381"/>
                </a:lnTo>
                <a:lnTo>
                  <a:pt x="10299" y="2494"/>
                </a:lnTo>
                <a:lnTo>
                  <a:pt x="10162" y="2636"/>
                </a:lnTo>
                <a:lnTo>
                  <a:pt x="9957" y="2806"/>
                </a:lnTo>
                <a:lnTo>
                  <a:pt x="9775" y="3061"/>
                </a:lnTo>
                <a:lnTo>
                  <a:pt x="9661" y="3288"/>
                </a:lnTo>
                <a:lnTo>
                  <a:pt x="9661" y="3543"/>
                </a:lnTo>
                <a:lnTo>
                  <a:pt x="9570" y="3912"/>
                </a:lnTo>
                <a:lnTo>
                  <a:pt x="9570" y="11055"/>
                </a:lnTo>
                <a:lnTo>
                  <a:pt x="9661" y="11282"/>
                </a:lnTo>
                <a:lnTo>
                  <a:pt x="9661" y="11594"/>
                </a:lnTo>
                <a:lnTo>
                  <a:pt x="9775" y="11820"/>
                </a:lnTo>
                <a:lnTo>
                  <a:pt x="9957" y="12076"/>
                </a:lnTo>
                <a:lnTo>
                  <a:pt x="10162" y="12331"/>
                </a:lnTo>
                <a:lnTo>
                  <a:pt x="10299" y="12444"/>
                </a:lnTo>
                <a:lnTo>
                  <a:pt x="10595" y="12444"/>
                </a:lnTo>
                <a:lnTo>
                  <a:pt x="10800" y="12557"/>
                </a:lnTo>
                <a:moveTo>
                  <a:pt x="6289" y="6463"/>
                </a:moveTo>
                <a:lnTo>
                  <a:pt x="6539" y="6350"/>
                </a:lnTo>
                <a:lnTo>
                  <a:pt x="6722" y="6350"/>
                </a:lnTo>
                <a:lnTo>
                  <a:pt x="7018" y="6094"/>
                </a:lnTo>
                <a:lnTo>
                  <a:pt x="7223" y="5981"/>
                </a:lnTo>
                <a:lnTo>
                  <a:pt x="7405" y="5669"/>
                </a:lnTo>
                <a:lnTo>
                  <a:pt x="7519" y="5414"/>
                </a:lnTo>
                <a:lnTo>
                  <a:pt x="7610" y="5074"/>
                </a:lnTo>
                <a:lnTo>
                  <a:pt x="7610" y="4706"/>
                </a:lnTo>
                <a:lnTo>
                  <a:pt x="7610" y="4337"/>
                </a:lnTo>
                <a:lnTo>
                  <a:pt x="7519" y="4139"/>
                </a:lnTo>
                <a:lnTo>
                  <a:pt x="7405" y="3770"/>
                </a:lnTo>
                <a:lnTo>
                  <a:pt x="7223" y="3543"/>
                </a:lnTo>
                <a:lnTo>
                  <a:pt x="7018" y="3288"/>
                </a:lnTo>
                <a:lnTo>
                  <a:pt x="6722" y="3175"/>
                </a:lnTo>
                <a:lnTo>
                  <a:pt x="6539" y="3061"/>
                </a:lnTo>
                <a:lnTo>
                  <a:pt x="6289" y="3061"/>
                </a:lnTo>
                <a:lnTo>
                  <a:pt x="5992" y="3061"/>
                </a:lnTo>
                <a:lnTo>
                  <a:pt x="5696" y="3175"/>
                </a:lnTo>
                <a:lnTo>
                  <a:pt x="5514" y="3288"/>
                </a:lnTo>
                <a:lnTo>
                  <a:pt x="5309" y="3543"/>
                </a:lnTo>
                <a:lnTo>
                  <a:pt x="5104" y="3770"/>
                </a:lnTo>
                <a:lnTo>
                  <a:pt x="4967" y="4139"/>
                </a:lnTo>
                <a:lnTo>
                  <a:pt x="4967" y="4337"/>
                </a:lnTo>
                <a:lnTo>
                  <a:pt x="4876" y="4706"/>
                </a:lnTo>
                <a:lnTo>
                  <a:pt x="4967" y="5074"/>
                </a:lnTo>
                <a:lnTo>
                  <a:pt x="4967" y="5414"/>
                </a:lnTo>
                <a:lnTo>
                  <a:pt x="5104" y="5669"/>
                </a:lnTo>
                <a:lnTo>
                  <a:pt x="5309" y="5981"/>
                </a:lnTo>
                <a:lnTo>
                  <a:pt x="5514" y="6094"/>
                </a:lnTo>
                <a:lnTo>
                  <a:pt x="5696" y="6350"/>
                </a:lnTo>
                <a:lnTo>
                  <a:pt x="5992" y="6350"/>
                </a:lnTo>
                <a:lnTo>
                  <a:pt x="6289" y="6463"/>
                </a:lnTo>
                <a:moveTo>
                  <a:pt x="15311" y="6463"/>
                </a:moveTo>
                <a:lnTo>
                  <a:pt x="15061" y="6350"/>
                </a:lnTo>
                <a:lnTo>
                  <a:pt x="14878" y="6350"/>
                </a:lnTo>
                <a:lnTo>
                  <a:pt x="14582" y="6094"/>
                </a:lnTo>
                <a:lnTo>
                  <a:pt x="14377" y="5981"/>
                </a:lnTo>
                <a:lnTo>
                  <a:pt x="14195" y="5669"/>
                </a:lnTo>
                <a:lnTo>
                  <a:pt x="14081" y="5414"/>
                </a:lnTo>
                <a:lnTo>
                  <a:pt x="13990" y="5074"/>
                </a:lnTo>
                <a:lnTo>
                  <a:pt x="13990" y="4706"/>
                </a:lnTo>
                <a:lnTo>
                  <a:pt x="13990" y="4337"/>
                </a:lnTo>
                <a:lnTo>
                  <a:pt x="14081" y="4139"/>
                </a:lnTo>
                <a:lnTo>
                  <a:pt x="14195" y="3770"/>
                </a:lnTo>
                <a:lnTo>
                  <a:pt x="14377" y="3543"/>
                </a:lnTo>
                <a:lnTo>
                  <a:pt x="14582" y="3288"/>
                </a:lnTo>
                <a:lnTo>
                  <a:pt x="14878" y="3175"/>
                </a:lnTo>
                <a:lnTo>
                  <a:pt x="15061" y="3061"/>
                </a:lnTo>
                <a:lnTo>
                  <a:pt x="15311" y="3061"/>
                </a:lnTo>
                <a:lnTo>
                  <a:pt x="15608" y="3061"/>
                </a:lnTo>
                <a:lnTo>
                  <a:pt x="15904" y="3175"/>
                </a:lnTo>
                <a:lnTo>
                  <a:pt x="16086" y="3288"/>
                </a:lnTo>
                <a:lnTo>
                  <a:pt x="16382" y="3543"/>
                </a:lnTo>
                <a:lnTo>
                  <a:pt x="16496" y="3770"/>
                </a:lnTo>
                <a:lnTo>
                  <a:pt x="16633" y="4139"/>
                </a:lnTo>
                <a:lnTo>
                  <a:pt x="16633" y="4337"/>
                </a:lnTo>
                <a:lnTo>
                  <a:pt x="16724" y="4706"/>
                </a:lnTo>
                <a:lnTo>
                  <a:pt x="16633" y="5074"/>
                </a:lnTo>
                <a:lnTo>
                  <a:pt x="16633" y="5414"/>
                </a:lnTo>
                <a:lnTo>
                  <a:pt x="16496" y="5669"/>
                </a:lnTo>
                <a:lnTo>
                  <a:pt x="16382" y="5981"/>
                </a:lnTo>
                <a:lnTo>
                  <a:pt x="16086" y="6094"/>
                </a:lnTo>
                <a:lnTo>
                  <a:pt x="15904" y="6350"/>
                </a:lnTo>
                <a:lnTo>
                  <a:pt x="15608" y="6350"/>
                </a:lnTo>
                <a:lnTo>
                  <a:pt x="15311" y="6463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715000" y="1030069"/>
            <a:ext cx="2819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 err="1" smtClean="0"/>
              <a:t>GoJo</a:t>
            </a:r>
            <a:r>
              <a:rPr lang="en-US" sz="1800" b="1" dirty="0" smtClean="0"/>
              <a:t> TFX Dispenser with RF Code A761</a:t>
            </a:r>
            <a:endParaRPr lang="en-US" sz="1800" b="1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086600" y="1676400"/>
            <a:ext cx="38100" cy="762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2" name="Oval 18"/>
          <p:cNvSpPr>
            <a:spLocks noChangeArrowheads="1"/>
          </p:cNvSpPr>
          <p:nvPr/>
        </p:nvSpPr>
        <p:spPr bwMode="auto">
          <a:xfrm>
            <a:off x="5552661" y="2229118"/>
            <a:ext cx="2248231" cy="2342882"/>
          </a:xfrm>
          <a:prstGeom prst="ellipse">
            <a:avLst/>
          </a:prstGeom>
          <a:solidFill>
            <a:srgbClr val="FF9999">
              <a:alpha val="59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956190" y="3499834"/>
            <a:ext cx="691763" cy="635358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rot="16200000" flipV="1">
            <a:off x="5800585" y="3336481"/>
            <a:ext cx="489755" cy="101683"/>
          </a:xfrm>
          <a:prstGeom prst="line">
            <a:avLst/>
          </a:prstGeom>
          <a:noFill/>
          <a:ln w="114300" algn="ctr">
            <a:solidFill>
              <a:srgbClr val="0099FF"/>
            </a:solidFill>
            <a:round/>
            <a:headEnd/>
            <a:tailEnd/>
          </a:ln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rot="5400000" flipH="1" flipV="1">
            <a:off x="6318769" y="3341446"/>
            <a:ext cx="529465" cy="52042"/>
          </a:xfrm>
          <a:prstGeom prst="line">
            <a:avLst/>
          </a:prstGeom>
          <a:noFill/>
          <a:ln w="114300" algn="ctr">
            <a:solidFill>
              <a:srgbClr val="0099FF"/>
            </a:solidFill>
            <a:round/>
            <a:headEnd/>
            <a:tailEnd/>
          </a:ln>
        </p:spPr>
      </p:cxnSp>
      <p:sp>
        <p:nvSpPr>
          <p:cNvPr id="16" name="Rectangle 15"/>
          <p:cNvSpPr/>
          <p:nvPr/>
        </p:nvSpPr>
        <p:spPr>
          <a:xfrm>
            <a:off x="6302071" y="3460124"/>
            <a:ext cx="153725" cy="239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858000" y="4191000"/>
            <a:ext cx="1962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 dirty="0" smtClean="0"/>
              <a:t>R142 Badge Tag</a:t>
            </a:r>
            <a:endParaRPr lang="en-US" sz="1800" b="1" dirty="0"/>
          </a:p>
        </p:txBody>
      </p: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 rot="16200000" flipV="1">
            <a:off x="6387516" y="3568116"/>
            <a:ext cx="691166" cy="55460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" name="Flowchart: Manual Operation 7"/>
          <p:cNvSpPr/>
          <p:nvPr/>
        </p:nvSpPr>
        <p:spPr>
          <a:xfrm>
            <a:off x="6878541" y="2427668"/>
            <a:ext cx="384313" cy="238259"/>
          </a:xfrm>
          <a:prstGeom prst="flowChartManualOpera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9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51144181"/>
              </p:ext>
            </p:extLst>
          </p:nvPr>
        </p:nvGraphicFramePr>
        <p:xfrm>
          <a:off x="152400" y="2286000"/>
          <a:ext cx="8839200" cy="919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2465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Center Monitoring Challenges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55610166"/>
              </p:ext>
            </p:extLst>
          </p:nvPr>
        </p:nvGraphicFramePr>
        <p:xfrm>
          <a:off x="152400" y="762000"/>
          <a:ext cx="8839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333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Solution Architecture</a:t>
            </a:r>
          </a:p>
        </p:txBody>
      </p:sp>
      <p:sp>
        <p:nvSpPr>
          <p:cNvPr id="33795" name="Text Box 13"/>
          <p:cNvSpPr txBox="1">
            <a:spLocks noChangeArrowheads="1"/>
          </p:cNvSpPr>
          <p:nvPr/>
        </p:nvSpPr>
        <p:spPr bwMode="auto">
          <a:xfrm>
            <a:off x="2795649" y="2455864"/>
            <a:ext cx="1236226" cy="27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1200" dirty="0" smtClean="0">
                <a:solidFill>
                  <a:schemeClr val="folHlink"/>
                </a:solidFill>
              </a:rPr>
              <a:t>Asset Manager</a:t>
            </a:r>
            <a:endParaRPr lang="en-US" sz="1200" dirty="0">
              <a:solidFill>
                <a:schemeClr val="folHlink"/>
              </a:solidFill>
            </a:endParaRPr>
          </a:p>
        </p:txBody>
      </p:sp>
      <p:sp>
        <p:nvSpPr>
          <p:cNvPr id="33796" name="Text Box 18"/>
          <p:cNvSpPr txBox="1">
            <a:spLocks noChangeArrowheads="1"/>
          </p:cNvSpPr>
          <p:nvPr/>
        </p:nvSpPr>
        <p:spPr bwMode="auto">
          <a:xfrm>
            <a:off x="2071685" y="747713"/>
            <a:ext cx="1249050" cy="44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1200" dirty="0" smtClean="0">
                <a:solidFill>
                  <a:schemeClr val="folHlink"/>
                </a:solidFill>
              </a:rPr>
              <a:t>Asset Manager</a:t>
            </a:r>
            <a:endParaRPr lang="en-US" sz="1200" dirty="0">
              <a:solidFill>
                <a:schemeClr val="folHlink"/>
              </a:solidFill>
            </a:endParaRPr>
          </a:p>
          <a:p>
            <a:pPr algn="ctr"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900" dirty="0">
                <a:solidFill>
                  <a:schemeClr val="folHlink"/>
                </a:solidFill>
              </a:rPr>
              <a:t>(Enterprise Console)</a:t>
            </a:r>
          </a:p>
        </p:txBody>
      </p:sp>
      <p:sp>
        <p:nvSpPr>
          <p:cNvPr id="33797" name="Line 21"/>
          <p:cNvSpPr>
            <a:spLocks noChangeShapeType="1"/>
          </p:cNvSpPr>
          <p:nvPr/>
        </p:nvSpPr>
        <p:spPr bwMode="auto">
          <a:xfrm>
            <a:off x="4189730" y="989013"/>
            <a:ext cx="426720" cy="13811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pic>
        <p:nvPicPr>
          <p:cNvPr id="33798" name="Picture 25" descr="MCj0434845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0992" y="2411415"/>
            <a:ext cx="74422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Text Box 26"/>
          <p:cNvSpPr txBox="1">
            <a:spLocks noChangeArrowheads="1"/>
          </p:cNvSpPr>
          <p:nvPr/>
        </p:nvSpPr>
        <p:spPr bwMode="auto">
          <a:xfrm>
            <a:off x="5092338" y="1928815"/>
            <a:ext cx="1185635" cy="49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1200">
                <a:solidFill>
                  <a:schemeClr val="folHlink"/>
                </a:solidFill>
              </a:rPr>
              <a:t>SQL Database</a:t>
            </a:r>
          </a:p>
          <a:p>
            <a:pPr algn="ctr"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1200">
                <a:solidFill>
                  <a:schemeClr val="folHlink"/>
                </a:solidFill>
              </a:rPr>
              <a:t>Server</a:t>
            </a:r>
          </a:p>
        </p:txBody>
      </p:sp>
      <p:sp>
        <p:nvSpPr>
          <p:cNvPr id="33800" name="Line 27"/>
          <p:cNvSpPr>
            <a:spLocks noChangeShapeType="1"/>
          </p:cNvSpPr>
          <p:nvPr/>
        </p:nvSpPr>
        <p:spPr bwMode="auto">
          <a:xfrm flipV="1">
            <a:off x="4880611" y="2501900"/>
            <a:ext cx="49403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pic>
        <p:nvPicPr>
          <p:cNvPr id="33801" name="Picture 36" descr="untitled-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9260" y="2320925"/>
            <a:ext cx="7937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02" name="Group 37"/>
          <p:cNvGrpSpPr>
            <a:grpSpLocks/>
          </p:cNvGrpSpPr>
          <p:nvPr/>
        </p:nvGrpSpPr>
        <p:grpSpPr bwMode="auto">
          <a:xfrm>
            <a:off x="3324860" y="838200"/>
            <a:ext cx="838200" cy="762000"/>
            <a:chOff x="1056" y="480"/>
            <a:chExt cx="3168" cy="3168"/>
          </a:xfrm>
        </p:grpSpPr>
        <p:pic>
          <p:nvPicPr>
            <p:cNvPr id="33850" name="Picture 38" descr="MCj04242360000[1]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480"/>
              <a:ext cx="3168" cy="3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51" name="Picture 39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720"/>
              <a:ext cx="2688" cy="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803" name="Picture 4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6741" y="2706691"/>
            <a:ext cx="24257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4" name="Line 17"/>
          <p:cNvSpPr>
            <a:spLocks noChangeShapeType="1"/>
          </p:cNvSpPr>
          <p:nvPr/>
        </p:nvSpPr>
        <p:spPr bwMode="auto">
          <a:xfrm flipH="1" flipV="1">
            <a:off x="4787901" y="3116263"/>
            <a:ext cx="2696210" cy="1500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33805" name="Line 19"/>
          <p:cNvSpPr>
            <a:spLocks noChangeShapeType="1"/>
          </p:cNvSpPr>
          <p:nvPr/>
        </p:nvSpPr>
        <p:spPr bwMode="auto">
          <a:xfrm flipV="1">
            <a:off x="1659892" y="3113088"/>
            <a:ext cx="2623820" cy="1458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pic>
        <p:nvPicPr>
          <p:cNvPr id="33806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412" y="4419600"/>
            <a:ext cx="810260" cy="4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5" name="TextBox 39"/>
          <p:cNvSpPr txBox="1">
            <a:spLocks noChangeArrowheads="1"/>
          </p:cNvSpPr>
          <p:nvPr/>
        </p:nvSpPr>
        <p:spPr bwMode="auto">
          <a:xfrm>
            <a:off x="580046" y="4768851"/>
            <a:ext cx="1284316" cy="26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1100" b="1"/>
              <a:t>RF Code Reader</a:t>
            </a:r>
          </a:p>
        </p:txBody>
      </p:sp>
      <p:sp>
        <p:nvSpPr>
          <p:cNvPr id="33816" name="TextBox 42"/>
          <p:cNvSpPr txBox="1">
            <a:spLocks noChangeArrowheads="1"/>
          </p:cNvSpPr>
          <p:nvPr/>
        </p:nvSpPr>
        <p:spPr bwMode="auto">
          <a:xfrm>
            <a:off x="533400" y="5791200"/>
            <a:ext cx="1653007" cy="26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1100" b="1" dirty="0"/>
              <a:t>RF Code Sensor </a:t>
            </a:r>
            <a:r>
              <a:rPr lang="en-US" sz="1100" b="1" dirty="0" smtClean="0"/>
              <a:t>Tags</a:t>
            </a:r>
            <a:endParaRPr lang="en-US" sz="1100" b="1" dirty="0"/>
          </a:p>
        </p:txBody>
      </p:sp>
      <p:pic>
        <p:nvPicPr>
          <p:cNvPr id="33848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010" y="5145093"/>
            <a:ext cx="276253" cy="23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49" name="TextBox 46"/>
          <p:cNvSpPr txBox="1">
            <a:spLocks noChangeArrowheads="1"/>
          </p:cNvSpPr>
          <p:nvPr/>
        </p:nvSpPr>
        <p:spPr bwMode="auto">
          <a:xfrm>
            <a:off x="916187" y="5154429"/>
            <a:ext cx="10567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900" dirty="0"/>
              <a:t>RF Transmission</a:t>
            </a:r>
          </a:p>
        </p:txBody>
      </p:sp>
      <p:pic>
        <p:nvPicPr>
          <p:cNvPr id="33818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1951" y="4421189"/>
            <a:ext cx="808990" cy="4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27" name="TextBox 39"/>
          <p:cNvSpPr txBox="1">
            <a:spLocks noChangeArrowheads="1"/>
          </p:cNvSpPr>
          <p:nvPr/>
        </p:nvSpPr>
        <p:spPr bwMode="auto">
          <a:xfrm>
            <a:off x="3884586" y="4770439"/>
            <a:ext cx="1284316" cy="26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1100" b="1"/>
              <a:t>RF Code Reader</a:t>
            </a:r>
          </a:p>
        </p:txBody>
      </p:sp>
      <p:sp>
        <p:nvSpPr>
          <p:cNvPr id="33828" name="TextBox 42"/>
          <p:cNvSpPr txBox="1">
            <a:spLocks noChangeArrowheads="1"/>
          </p:cNvSpPr>
          <p:nvPr/>
        </p:nvSpPr>
        <p:spPr bwMode="auto">
          <a:xfrm>
            <a:off x="3751290" y="5801611"/>
            <a:ext cx="1653007" cy="26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1100" b="1" dirty="0"/>
              <a:t>RF Code Sensor </a:t>
            </a:r>
            <a:r>
              <a:rPr lang="en-US" sz="1100" b="1" dirty="0" smtClean="0"/>
              <a:t>Tags</a:t>
            </a:r>
            <a:endParaRPr lang="en-US" sz="1100" b="1" dirty="0"/>
          </a:p>
        </p:txBody>
      </p:sp>
      <p:pic>
        <p:nvPicPr>
          <p:cNvPr id="33831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2040" y="4422775"/>
            <a:ext cx="808990" cy="4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40" name="TextBox 39"/>
          <p:cNvSpPr txBox="1">
            <a:spLocks noChangeArrowheads="1"/>
          </p:cNvSpPr>
          <p:nvPr/>
        </p:nvSpPr>
        <p:spPr bwMode="auto">
          <a:xfrm>
            <a:off x="7144675" y="4772025"/>
            <a:ext cx="1284316" cy="26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1100" b="1"/>
              <a:t>RF Code Reader</a:t>
            </a:r>
          </a:p>
        </p:txBody>
      </p:sp>
      <p:sp>
        <p:nvSpPr>
          <p:cNvPr id="33841" name="TextBox 42"/>
          <p:cNvSpPr txBox="1">
            <a:spLocks noChangeArrowheads="1"/>
          </p:cNvSpPr>
          <p:nvPr/>
        </p:nvSpPr>
        <p:spPr bwMode="auto">
          <a:xfrm>
            <a:off x="7033793" y="5768605"/>
            <a:ext cx="1653007" cy="26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1100" b="1" dirty="0"/>
              <a:t>RF Code Sensor </a:t>
            </a:r>
            <a:r>
              <a:rPr lang="en-US" sz="1100" b="1" dirty="0" smtClean="0"/>
              <a:t>Tags</a:t>
            </a:r>
            <a:endParaRPr lang="en-US" sz="1100" b="1" dirty="0"/>
          </a:p>
        </p:txBody>
      </p:sp>
      <p:sp>
        <p:nvSpPr>
          <p:cNvPr id="33843" name="Line 17"/>
          <p:cNvSpPr>
            <a:spLocks noChangeShapeType="1"/>
          </p:cNvSpPr>
          <p:nvPr/>
        </p:nvSpPr>
        <p:spPr bwMode="auto">
          <a:xfrm flipH="1" flipV="1">
            <a:off x="4559301" y="3125789"/>
            <a:ext cx="3810" cy="151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pic>
        <p:nvPicPr>
          <p:cNvPr id="6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5774" y="5146965"/>
            <a:ext cx="276253" cy="23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Box 46"/>
          <p:cNvSpPr txBox="1">
            <a:spLocks noChangeArrowheads="1"/>
          </p:cNvSpPr>
          <p:nvPr/>
        </p:nvSpPr>
        <p:spPr bwMode="auto">
          <a:xfrm>
            <a:off x="4146951" y="5156301"/>
            <a:ext cx="10567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900" dirty="0"/>
              <a:t>RF Transmission</a:t>
            </a:r>
          </a:p>
        </p:txBody>
      </p:sp>
      <p:pic>
        <p:nvPicPr>
          <p:cNvPr id="6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5145093"/>
            <a:ext cx="276253" cy="23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Box 46"/>
          <p:cNvSpPr txBox="1">
            <a:spLocks noChangeArrowheads="1"/>
          </p:cNvSpPr>
          <p:nvPr/>
        </p:nvSpPr>
        <p:spPr bwMode="auto">
          <a:xfrm>
            <a:off x="7440177" y="5154429"/>
            <a:ext cx="10567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900" dirty="0"/>
              <a:t>RF Transmission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600" y="5440279"/>
            <a:ext cx="381000" cy="35092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800" y="5440279"/>
            <a:ext cx="381000" cy="35092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3000" y="5440279"/>
            <a:ext cx="381000" cy="35092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00200" y="5440279"/>
            <a:ext cx="381000" cy="35092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57400" y="5440279"/>
            <a:ext cx="381000" cy="35092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9000" y="5465578"/>
            <a:ext cx="381000" cy="35092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6200" y="5465578"/>
            <a:ext cx="381000" cy="350921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43400" y="5465578"/>
            <a:ext cx="381000" cy="350921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0600" y="5465578"/>
            <a:ext cx="381000" cy="350921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57800" y="5465578"/>
            <a:ext cx="381000" cy="35092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5600" y="5455167"/>
            <a:ext cx="381000" cy="350921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62800" y="5455167"/>
            <a:ext cx="381000" cy="350921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0000" y="5455167"/>
            <a:ext cx="381000" cy="35092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7200" y="5455167"/>
            <a:ext cx="381000" cy="350921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34400" y="5455167"/>
            <a:ext cx="381000" cy="35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7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Sensor Tag Overview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72314695"/>
              </p:ext>
            </p:extLst>
          </p:nvPr>
        </p:nvGraphicFramePr>
        <p:xfrm>
          <a:off x="95250" y="827087"/>
          <a:ext cx="5391150" cy="504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2221" y="812209"/>
            <a:ext cx="1931670" cy="177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105023"/>
            <a:ext cx="2659380" cy="168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2333940"/>
            <a:ext cx="2150110" cy="170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65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Code M250 Reader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27399630"/>
              </p:ext>
            </p:extLst>
          </p:nvPr>
        </p:nvGraphicFramePr>
        <p:xfrm>
          <a:off x="76200" y="609600"/>
          <a:ext cx="6096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5327" y="762000"/>
            <a:ext cx="2741058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2971800"/>
            <a:ext cx="2616200" cy="903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4572000"/>
            <a:ext cx="266700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8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Typical Reader Deployment for Data Center Sensor Solution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7070746"/>
              </p:ext>
            </p:extLst>
          </p:nvPr>
        </p:nvGraphicFramePr>
        <p:xfrm>
          <a:off x="228600" y="685802"/>
          <a:ext cx="3733800" cy="5419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5929959" y="1031875"/>
            <a:ext cx="1292206" cy="27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 dirty="0" smtClean="0">
                <a:ea typeface="ＭＳ Ｐゴシック" pitchFamily="34" charset="-128"/>
              </a:rPr>
              <a:t>Asset Manager</a:t>
            </a:r>
            <a:endParaRPr lang="en-US" sz="1200" b="1" dirty="0">
              <a:ea typeface="ＭＳ Ｐゴシック" pitchFamily="34" charset="-128"/>
            </a:endParaRPr>
          </a:p>
        </p:txBody>
      </p:sp>
      <p:pic>
        <p:nvPicPr>
          <p:cNvPr id="36870" name="Picture 6" descr="untitled-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371601"/>
            <a:ext cx="103632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Line 8"/>
          <p:cNvSpPr>
            <a:spLocks noChangeShapeType="1"/>
          </p:cNvSpPr>
          <p:nvPr/>
        </p:nvSpPr>
        <p:spPr bwMode="auto">
          <a:xfrm flipV="1">
            <a:off x="4267200" y="2613027"/>
            <a:ext cx="1962150" cy="739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36872" name="Line 9"/>
          <p:cNvSpPr>
            <a:spLocks noChangeShapeType="1"/>
          </p:cNvSpPr>
          <p:nvPr/>
        </p:nvSpPr>
        <p:spPr bwMode="auto">
          <a:xfrm>
            <a:off x="6738620" y="2632076"/>
            <a:ext cx="225298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50965" y="3340286"/>
            <a:ext cx="4651735" cy="28319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41236" y="3121223"/>
            <a:ext cx="1197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Data Center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1724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R150 - Temperature Sensor Tag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79703696"/>
              </p:ext>
            </p:extLst>
          </p:nvPr>
        </p:nvGraphicFramePr>
        <p:xfrm>
          <a:off x="122583" y="762000"/>
          <a:ext cx="5638799" cy="5486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9851" y="1295404"/>
            <a:ext cx="1931670" cy="176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3132" y="3886203"/>
            <a:ext cx="2659380" cy="167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09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rver rack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762000"/>
            <a:ext cx="1428716" cy="4419600"/>
          </a:xfrm>
          <a:prstGeom prst="rect">
            <a:avLst/>
          </a:prstGeom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R150 Temperature Tag Deployment Options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63326571"/>
              </p:ext>
            </p:extLst>
          </p:nvPr>
        </p:nvGraphicFramePr>
        <p:xfrm>
          <a:off x="122582" y="838200"/>
          <a:ext cx="6354418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3013" name="Text Box 9"/>
          <p:cNvSpPr txBox="1">
            <a:spLocks noChangeArrowheads="1"/>
          </p:cNvSpPr>
          <p:nvPr/>
        </p:nvSpPr>
        <p:spPr bwMode="auto">
          <a:xfrm>
            <a:off x="6845026" y="5449888"/>
            <a:ext cx="1555031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 dirty="0"/>
              <a:t>R150 Temperature </a:t>
            </a:r>
          </a:p>
          <a:p>
            <a:pPr algn="ctr" eaLnBrk="1" hangingPunct="1"/>
            <a:r>
              <a:rPr lang="en-US" sz="1200" b="1" dirty="0"/>
              <a:t>Tag</a:t>
            </a:r>
          </a:p>
        </p:txBody>
      </p:sp>
      <p:sp>
        <p:nvSpPr>
          <p:cNvPr id="43014" name="Freeform 10"/>
          <p:cNvSpPr>
            <a:spLocks/>
          </p:cNvSpPr>
          <p:nvPr/>
        </p:nvSpPr>
        <p:spPr bwMode="auto">
          <a:xfrm>
            <a:off x="7458712" y="1641475"/>
            <a:ext cx="292100" cy="3810000"/>
          </a:xfrm>
          <a:custGeom>
            <a:avLst/>
            <a:gdLst>
              <a:gd name="T0" fmla="*/ 2147483647 w 240"/>
              <a:gd name="T1" fmla="*/ 2147483647 h 2400"/>
              <a:gd name="T2" fmla="*/ 0 w 240"/>
              <a:gd name="T3" fmla="*/ 2147483647 h 2400"/>
              <a:gd name="T4" fmla="*/ 0 w 240"/>
              <a:gd name="T5" fmla="*/ 0 h 2400"/>
              <a:gd name="T6" fmla="*/ 0 60000 65536"/>
              <a:gd name="T7" fmla="*/ 0 60000 65536"/>
              <a:gd name="T8" fmla="*/ 0 60000 65536"/>
              <a:gd name="T9" fmla="*/ 0 w 240"/>
              <a:gd name="T10" fmla="*/ 0 h 2400"/>
              <a:gd name="T11" fmla="*/ 240 w 240"/>
              <a:gd name="T12" fmla="*/ 2400 h 2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2400">
                <a:moveTo>
                  <a:pt x="240" y="2400"/>
                </a:moveTo>
                <a:lnTo>
                  <a:pt x="0" y="240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43015" name="Line 11"/>
          <p:cNvSpPr>
            <a:spLocks noChangeShapeType="1"/>
          </p:cNvSpPr>
          <p:nvPr/>
        </p:nvSpPr>
        <p:spPr bwMode="auto">
          <a:xfrm>
            <a:off x="7458710" y="4251325"/>
            <a:ext cx="46609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43016" name="Line 12"/>
          <p:cNvSpPr>
            <a:spLocks noChangeShapeType="1"/>
          </p:cNvSpPr>
          <p:nvPr/>
        </p:nvSpPr>
        <p:spPr bwMode="auto">
          <a:xfrm>
            <a:off x="7458710" y="2936875"/>
            <a:ext cx="46609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43017" name="Line 13"/>
          <p:cNvSpPr>
            <a:spLocks noChangeShapeType="1"/>
          </p:cNvSpPr>
          <p:nvPr/>
        </p:nvSpPr>
        <p:spPr bwMode="auto">
          <a:xfrm>
            <a:off x="7458710" y="1631950"/>
            <a:ext cx="46609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pic>
        <p:nvPicPr>
          <p:cNvPr id="43018" name="Picture 5" descr="C:\Users\cgaskins\Desktop\tag-trans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4660" y="1552576"/>
            <a:ext cx="154940" cy="16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5" descr="C:\Users\cgaskins\Desktop\tag-trans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828926"/>
            <a:ext cx="154940" cy="16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0" name="Picture 5" descr="C:\Users\cgaskins\Desktop\tag-trans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4660" y="4164013"/>
            <a:ext cx="15494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91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R151 – Tethered Temperature Sensor Tag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55134761"/>
              </p:ext>
            </p:extLst>
          </p:nvPr>
        </p:nvGraphicFramePr>
        <p:xfrm>
          <a:off x="122583" y="762000"/>
          <a:ext cx="5638799" cy="5486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838200"/>
            <a:ext cx="26289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3435" y="3505200"/>
            <a:ext cx="302728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Code Solution Components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48776840"/>
              </p:ext>
            </p:extLst>
          </p:nvPr>
        </p:nvGraphicFramePr>
        <p:xfrm>
          <a:off x="76200" y="1112838"/>
          <a:ext cx="8991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305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R155 - Temperature + Humidity Sensor Tag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4493512"/>
              </p:ext>
            </p:extLst>
          </p:nvPr>
        </p:nvGraphicFramePr>
        <p:xfrm>
          <a:off x="122237" y="762000"/>
          <a:ext cx="5897563" cy="5562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9570" y="1508762"/>
            <a:ext cx="1967230" cy="182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5079" y="3718559"/>
            <a:ext cx="2331720" cy="176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39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R120 – Door Switch Sensor Tag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61166938"/>
              </p:ext>
            </p:extLst>
          </p:nvPr>
        </p:nvGraphicFramePr>
        <p:xfrm>
          <a:off x="119268" y="829887"/>
          <a:ext cx="5671932" cy="5113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1569722"/>
            <a:ext cx="1981200" cy="227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15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R130- Dry Contact Sensor Tag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3459469"/>
              </p:ext>
            </p:extLst>
          </p:nvPr>
        </p:nvGraphicFramePr>
        <p:xfrm>
          <a:off x="112166" y="813261"/>
          <a:ext cx="6288634" cy="5130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0974" y="1691640"/>
            <a:ext cx="2553487" cy="242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08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R135 – Fluid Sensor Tag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32980512"/>
              </p:ext>
            </p:extLst>
          </p:nvPr>
        </p:nvGraphicFramePr>
        <p:xfrm>
          <a:off x="129208" y="813261"/>
          <a:ext cx="5867400" cy="5282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240" y="1007007"/>
            <a:ext cx="2804160" cy="204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8993" y="3947690"/>
            <a:ext cx="2889714" cy="138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83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R160 - Air Pressure Sensor Tag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034302"/>
              </p:ext>
            </p:extLst>
          </p:nvPr>
        </p:nvGraphicFramePr>
        <p:xfrm>
          <a:off x="76200" y="762000"/>
          <a:ext cx="6438192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5957" y="1143000"/>
            <a:ext cx="255895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4632" y="3619840"/>
            <a:ext cx="2209800" cy="194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83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R180 – 4-20mA Sensor Tag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4420485"/>
              </p:ext>
            </p:extLst>
          </p:nvPr>
        </p:nvGraphicFramePr>
        <p:xfrm>
          <a:off x="76200" y="762000"/>
          <a:ext cx="6438192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small-R180-profil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804" y="1143000"/>
            <a:ext cx="2246155" cy="1608537"/>
          </a:xfrm>
          <a:prstGeom prst="rect">
            <a:avLst/>
          </a:prstGeom>
        </p:spPr>
      </p:pic>
      <p:pic>
        <p:nvPicPr>
          <p:cNvPr id="9" name="Picture 8" descr="small-R180-side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429000"/>
            <a:ext cx="2231081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8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R180 4-20mA Sensor Tag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Supports industry standard 4-20mA sensors for specialty or industry specific applications </a:t>
            </a:r>
          </a:p>
          <a:p>
            <a:r>
              <a:rPr lang="en-US" dirty="0" smtClean="0"/>
              <a:t>Enables wireless transmissions of 4-20mA sensors</a:t>
            </a:r>
          </a:p>
          <a:p>
            <a:r>
              <a:rPr lang="en-US" dirty="0" smtClean="0"/>
              <a:t>Fully integrates with RF Code Zone Manager and RF Code Asset Manager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168" y="4339187"/>
            <a:ext cx="1117257" cy="800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408171">
            <a:off x="2515988" y="3204033"/>
            <a:ext cx="3205403" cy="24040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3568" y="3196187"/>
            <a:ext cx="2399232" cy="16044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2940" y="5181600"/>
            <a:ext cx="2014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R180 4-20mA Sensor Tag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69541" y="4648200"/>
            <a:ext cx="1134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M250 Reader</a:t>
            </a:r>
            <a:endParaRPr lang="en-US" sz="12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0" y="3962400"/>
            <a:ext cx="533400" cy="533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2400" y="3352800"/>
            <a:ext cx="1219200" cy="1219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22195" y="4676001"/>
            <a:ext cx="8345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Software</a:t>
            </a:r>
            <a:endParaRPr lang="en-US" sz="12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453620">
            <a:off x="260136" y="4679736"/>
            <a:ext cx="914400" cy="914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23275" y="4343400"/>
            <a:ext cx="12993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4-20mA Sensor</a:t>
            </a:r>
            <a:endParaRPr lang="en-US" sz="1200" b="1" dirty="0"/>
          </a:p>
        </p:txBody>
      </p:sp>
      <p:sp>
        <p:nvSpPr>
          <p:cNvPr id="14" name="Freeform 13"/>
          <p:cNvSpPr/>
          <p:nvPr/>
        </p:nvSpPr>
        <p:spPr>
          <a:xfrm>
            <a:off x="1023635" y="4966097"/>
            <a:ext cx="1042888" cy="180068"/>
          </a:xfrm>
          <a:custGeom>
            <a:avLst/>
            <a:gdLst>
              <a:gd name="connsiteX0" fmla="*/ 0 w 1042888"/>
              <a:gd name="connsiteY0" fmla="*/ 180068 h 180068"/>
              <a:gd name="connsiteX1" fmla="*/ 0 w 1042888"/>
              <a:gd name="connsiteY1" fmla="*/ 180068 h 180068"/>
              <a:gd name="connsiteX2" fmla="*/ 75825 w 1042888"/>
              <a:gd name="connsiteY2" fmla="*/ 132682 h 180068"/>
              <a:gd name="connsiteX3" fmla="*/ 132694 w 1042888"/>
              <a:gd name="connsiteY3" fmla="*/ 113727 h 180068"/>
              <a:gd name="connsiteX4" fmla="*/ 265387 w 1042888"/>
              <a:gd name="connsiteY4" fmla="*/ 123205 h 180068"/>
              <a:gd name="connsiteX5" fmla="*/ 312778 w 1042888"/>
              <a:gd name="connsiteY5" fmla="*/ 151637 h 180068"/>
              <a:gd name="connsiteX6" fmla="*/ 341212 w 1042888"/>
              <a:gd name="connsiteY6" fmla="*/ 161114 h 180068"/>
              <a:gd name="connsiteX7" fmla="*/ 540252 w 1042888"/>
              <a:gd name="connsiteY7" fmla="*/ 123205 h 180068"/>
              <a:gd name="connsiteX8" fmla="*/ 653989 w 1042888"/>
              <a:gd name="connsiteY8" fmla="*/ 94773 h 180068"/>
              <a:gd name="connsiteX9" fmla="*/ 976245 w 1042888"/>
              <a:gd name="connsiteY9" fmla="*/ 85296 h 180068"/>
              <a:gd name="connsiteX10" fmla="*/ 1014157 w 1042888"/>
              <a:gd name="connsiteY10" fmla="*/ 37909 h 180068"/>
              <a:gd name="connsiteX11" fmla="*/ 1042591 w 1042888"/>
              <a:gd name="connsiteY11" fmla="*/ 0 h 180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2888" h="180068">
                <a:moveTo>
                  <a:pt x="0" y="180068"/>
                </a:moveTo>
                <a:lnTo>
                  <a:pt x="0" y="180068"/>
                </a:lnTo>
                <a:cubicBezTo>
                  <a:pt x="25275" y="164273"/>
                  <a:pt x="49166" y="146010"/>
                  <a:pt x="75825" y="132682"/>
                </a:cubicBezTo>
                <a:cubicBezTo>
                  <a:pt x="93697" y="123747"/>
                  <a:pt x="132694" y="113727"/>
                  <a:pt x="132694" y="113727"/>
                </a:cubicBezTo>
                <a:cubicBezTo>
                  <a:pt x="176925" y="116886"/>
                  <a:pt x="221347" y="118024"/>
                  <a:pt x="265387" y="123205"/>
                </a:cubicBezTo>
                <a:cubicBezTo>
                  <a:pt x="309919" y="128444"/>
                  <a:pt x="279940" y="131936"/>
                  <a:pt x="312778" y="151637"/>
                </a:cubicBezTo>
                <a:cubicBezTo>
                  <a:pt x="321345" y="156777"/>
                  <a:pt x="331734" y="157955"/>
                  <a:pt x="341212" y="161114"/>
                </a:cubicBezTo>
                <a:cubicBezTo>
                  <a:pt x="439995" y="145917"/>
                  <a:pt x="455574" y="147397"/>
                  <a:pt x="540252" y="123205"/>
                </a:cubicBezTo>
                <a:cubicBezTo>
                  <a:pt x="591118" y="108673"/>
                  <a:pt x="600719" y="97436"/>
                  <a:pt x="653989" y="94773"/>
                </a:cubicBezTo>
                <a:cubicBezTo>
                  <a:pt x="761320" y="89407"/>
                  <a:pt x="868826" y="88455"/>
                  <a:pt x="976245" y="85296"/>
                </a:cubicBezTo>
                <a:cubicBezTo>
                  <a:pt x="1057738" y="30970"/>
                  <a:pt x="961833" y="103308"/>
                  <a:pt x="1014157" y="37909"/>
                </a:cubicBezTo>
                <a:cubicBezTo>
                  <a:pt x="1047848" y="-4202"/>
                  <a:pt x="1042591" y="41247"/>
                  <a:pt x="1042591" y="0"/>
                </a:cubicBezTo>
              </a:path>
            </a:pathLst>
          </a:custGeom>
          <a:ln w="412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148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R170 - PDU Sensor Tag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1231179"/>
              </p:ext>
            </p:extLst>
          </p:nvPr>
        </p:nvGraphicFramePr>
        <p:xfrm>
          <a:off x="92764" y="762000"/>
          <a:ext cx="54864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8618" y="891330"/>
            <a:ext cx="3429000" cy="230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8912" y="3520440"/>
            <a:ext cx="3028950" cy="272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51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M240 &amp; Monitoring Bundle for Network &amp; Telecom Closets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41458551"/>
              </p:ext>
            </p:extLst>
          </p:nvPr>
        </p:nvGraphicFramePr>
        <p:xfrm>
          <a:off x="76200" y="757092"/>
          <a:ext cx="6096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553200" y="3276600"/>
            <a:ext cx="2286000" cy="2209800"/>
            <a:chOff x="2514600" y="1371600"/>
            <a:chExt cx="4343400" cy="4507320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1447800"/>
              <a:ext cx="1967230" cy="1824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3429000"/>
              <a:ext cx="1828800" cy="1674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3429000"/>
              <a:ext cx="2133600" cy="2449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1371600"/>
              <a:ext cx="1967230" cy="1824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11" descr="IMG_20130424_112800-small.jpe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7977" y="1422946"/>
            <a:ext cx="2729823" cy="15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279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Energy and Cooling Dilemma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0283249"/>
              </p:ext>
            </p:extLst>
          </p:nvPr>
        </p:nvGraphicFramePr>
        <p:xfrm>
          <a:off x="176122" y="838200"/>
          <a:ext cx="8739278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utoShape 4" descr="data:image/jpg;base64,/9j/4AAQSkZJRgABAQAAAQABAAD/2wBDAAkGBwgHBgkIBwgKCgkLDRYPDQwMDRsUFRAWIB0iIiAdHx8kKDQsJCYxJx8fLT0tMTU3Ojo6Iys/RD84QzQ5Ojf/2wBDAQoKCg0MDRoPDxo3JR8lNzc3Nzc3Nzc3Nzc3Nzc3Nzc3Nzc3Nzc3Nzc3Nzc3Nzc3Nzc3Nzc3Nzc3Nzc3Nzc3Nzf/wAARCACcAKcDASIAAhEBAxEB/8QAHAAAAgIDAQEAAAAAAAAAAAAAAAcFBgEECAMC/8QATBAAAQMDAgMFAwUMCAMJAAAAAQIDBAAFEQYhBxIxE0FRYXEiMoEUFSNCkQgXM1JWYnKCk6Gx0xZDkqPBw9HSJKLCNlNUVYOU4fDx/8QAFAEBAAAAAAAAAAAAAAAAAAAAAP/EABQRAQAAAAAAAAAAAAAAAAAAAAD/2gAMAwEAAhEDEQA/AHjRRRQFFFFAUZrBOKVD3EDVV81BcoehbRCnwIKghUh5RHOemQeYDBIOPIZoGxRSu+euLf5MWn9sP5lHz1xb/Ji0/th/MoGjWM0r/nri3j/szaf2w/mVlV64s59jS9qA83wf8ygaFFK7564t/kxaf2w/mUfPnFpJBVpe1KA6gPDJ/vKBo1jNKn+kfFrm30jbyM/jj+ZQrUfFkj2dIwB/6gP+ZQNbNZpO3PXPEmyRDPvOlYTcFojtloUTgEgdyzjr1xTUst0i3q1xblBXzx5LYcQfI9x8x0PmKDeooooCiiigKKKKAooooCiivOS83HYcffWlDTaSta1HASBuSaCi8YNTPWTT6bfbSVXS6q+TR0oJ5gDspQ89wB5qHhUxw90u3pLTUa3AJMgjtJSwPfdPXfvA2A8gKo2hWnNea7m6ymtq+boKuwtba+mR9bHiAeY/nLHhTfoCiiigwaVMLWd9d40O6bXKQq1JWtIZ7FORhnmHtYz186ax6VzDri13O8cXbrBsiVGc48S3yuBB2aBPtEjGwNB0JrS4yLTpK7XCEoJkxoq3G1KTkBQGxwetV7g5qO56o0xIm3l9L8hE1bKVJbSj2QhBGw26qNJe86B15b7VKmXRD3yNhsrezOCxyjrtzb00/ud0KGh5BUPeuLhH9hsf4UDRooooNedEZnRH4kpoOsPtqbcQropKhgj7KVfDmW/ovWM7QlzcJiurL9rdWfeByeX4gH9ZJ8ablUDi5pd672Vu7WkKTebSr5RHW376kg5UkfZkeYx30F/oqt6B1QzqzTUe5t8qX8cklpJ9x0AZHodiPIirJQFFFFAUUUUBRRRQB6UseMV7lPog6Osqua5XhYQ7y/UZz3+AVvn81KqYV3uUW0WyVcJzgbjxmy44ryA7vM9B50mdL3MxIl84pajQVPyFFi2MeXQJHlsE58ErO+aBvaassXT9jiWqED2UdsJ5j1WeqlHzJJPxqUpE8NdQ6gk3S6az1JcwzY0NluQXQeRR+ohpI70kjx97G5NW+wcYtOXq9t2xDUyMXlhtl59CQhaj0BwSU5PSgY9eD8uPHID8hpoq6BawnPpmsypDMaO7IkOJbZaQVuLWcBIAySfhXNDd0tnELiglzUbz7NtkLLMVCVBPKB+DQT3cx6kd6qDpE3OB/wCOjftk/wCtU6JpCzMa/d1am9IXIdKv+GKkcoJQEbHOelc9690y7pTUsu2LyplKueO4frtH3T69x8war1B2TqFmBerLOtL85ppMthTSlpcTlIVtnBNR+hbBA0dZFWuPcRJSXlPFxwpScqwMYB8q5G3rOVeJ+2g7YbnRHFBLcphSicYS4Cc+HWtmuUrNoea9omVq9VxRARFXmOlYIL3KeoUOh5sAbbnPSugOGWrEat0vHmLUPljP0MtPg4B19FDf7R3UFtrCtwah9S6mtGmoRl3eahhP1G85W4fBKRuaSeqOLWoNTSHLdpGJJisKHvMpK5K0jqdvcHpv50FkwOGfEoYBb05qA4G/ssO5/cAT/ZV+bTgHSkHoSUjiBoefo26OlVyiJ7e3vOKydumSd9icH81flV84Q6nfvNkdtV1Kk3i0r+TyUuH2lJBISo+exSfMedAwaKKKAooooCiiobV1+j6a0/Mu0r2ksI9lH/eLOyU/EkUC+4ozZOqtTW/QNpc5Q4tL9ycH9WgYUAfQe1jvJRWpx9gIt+jLHEhMlEKNJDaUJ6JAbISP471OcHNPSGYUrVF4SVXW9LLpKhgoaJyB5cx39OXwq+3W2QrvBchXOK3JjOD223BkH/58xQcxSLxL1dD07o2wxCxHjtoQW8/hpBH0jqvBIyo+QJPkJLXOnrRA1bYNMacazNaS01LkDPM46tQIKhnYgb7dAoDuptXHRbemtO3Jzh9BYjXhxv2XV5ccUnOSlClE4OOndnHqKpoTRJ0bGl601o4TMYbW6hkq51Nk9VKVn2nFZIHhnxOwe/H/AFZ8htrWm4avp5oDskg+60Dsn9Yj7EnxpABRCgQSCD1HWpDUl5lX+9y7rOVl6S5zkA7JHRKR5AAAeleLdrnOWty5ohvqgtuBtcgIJQlR3wTQNC4PDiVw6+WlIc1Hp9OHwPefY71eewz6pV+NSjPXep/RGpZOlNRR7mwCtsfRyGe51o+8n/EeYFW6/wDCy7XC+LkaThCRZpiEyor6nUoSlC9wncjpnp4YoIviXYbTY4mm1WplTTk22okSMuKUFKIG4ydu/pVc0nY5GpL/AA7RFyFyHAFL/EQN1KPoATTX4j8PNUXS36eTBhMyPm20txnktPjm509cBWMjYYx51EWVl7hpoybeLgyuPqK6lUSCy4nC2GwRzOEd2+/wT40Hhxl1Mw5Ij6SspCLXaQELCMALdSMY2/F3HqT5VC8J9XnSep21yF8tul4Zlb7JGdl/qn9xNU0B194BIW444rAABJUT/EmsuNOR3ltPIU262SlSFgpKSOoIPQ0HS+seFkDVuqGby/PdZYUyEyGmhkulPulKjskY67d3nSumtTOEXEZDjBW7AV7Scnd+Mo7pPQcwI+1INMfgbrAXywfM0x0qn21ACOY7us/VP6vun9Xxqja0tV11vxidsz6VRUN4bQojm5I6RzdoPHmySPNQHdQQ+qbtbNO8RWr/AKNmNSI6ymWW28hKFKzztnwBGdu7mx3UwdeNu6S1RbOINpacMSUENXNlI6pUBg/EAfrJT41q2PgQiNdW37xdkSoba+YsNNFJd8lEk4Hjj91Nu8WqLebRJtk1vMaQ0W1pA6DuI8CNiPSg2YUtmdFZlRVhxh5AcbcT0UkjIP7696VXCa6SbFdZ+gr25mRBWpcFwjHatHcgfA8wHgT4U1B0oM0UUUGD0pRasUeIPEWJpdgqVZrOe3uK0n2Vr/F/6fivwpha3ukuzaUudxgMF6THYUttIGcH8YjvCfePkKrHBC1xI2jkXNp8SZlycU9KePvc4JHKfTf4knvoGC2hLbaUISEpSAAlIwAPAV9UUUBSG+6B1b2r7OmYTvsNEPTeU9VfUQfQe0R5p8Kdd6lSIVpmyobBkSGWFuNMj66gMgVzbpdnRV+jzLhru9zWLs9LWs9kThaSEnm9w78xV9goF6atujNf3XSqFxG0tTbW7ntYElIKFZ6keB/ce8GrLIsXCNHuaouhz0KWycf3daS7DwwOez1dcx4ZhE4/5aC5aJ0Xo3Wk9Go7ZHkRojLhEm0upBb7XGRhXejfOP4dKdDaUMtpbQkJSkYASMADyqn8JoVlg6SQjT05ydEW+4pT7jfIpS8gEEd2ABXrrsCZMsNnkurat9xmKbl8iyjtQltS0tFQxgKUACBuenfQWdiXHk83yd9t3kPKrs1hXKfA46VW+IGioOtLUI75DEtreNKCcls94I70nG49D3VD6osFq0wbdedOxmrbORPYj8kYciZSHHAlTakjZWxKvEctMHHjQc6nUmmOHTr0TTFu+db2yVNu3OcjlS2obEIT12ORtj1NLW83SVebnIuM9wOSZCytxQQEgn0FNfXOjtGv6quTsjWTNulOvlbsVcYq7NStyMgjxz8ai2+HGkXMcvEa2b9OZCE/xcoKRpHUEnTN/iXWJkqZX7aM4DiDspJ9R+/FdZ2f5quqmNRwG23HZcVKESQPaLWeblPoc586RrXCnTbyuVriFa1nwSWj/mVaeA9wlsyL3pznMu3294liWn3clRBA3Oyscwwe5VA4KDRRQLXi/YZYYh6usg5brZlBxXKD9IyDkg46gbkj8Uqq5aVv0XUdhiXWIQEPoypGcltY95J8wc/xqVdQlxtSHEhSFDCkqGQRSi4ZOGycRtR6YtBVJsqVF4KSfZjLGAU5PXc8nnyA9xoHBRRRQfLiUrQpC0hSVDBSRkEUo9NqVw41+/pySrlsV6X2tvWo7NudOX+Cfgg95pvVTuKOlDqrTLrMZKfnGKe3hrzg846pz+cNvXHhQXAdKzVO4X6qGqdMsuvqPzjFwxMQo+1zge8f0hv65HdVwJxQCilIJUQAO81zJxp0erTuojOhtBNuuKi42EjZtzqtHkO8eRx3VfvugNUiDaWLBEdKZEwhyRyHdLSTsPLKgPgk1YX7JL1twwiw742G7o9EQ6la07oeAylR8CR1/SIoOWa2rfAmXOW3Ft8Z6TIcPstMoKlH4CvOZHeiSXY0ltTb7KyhxCuqVA4I+GKt2l+Ic7S+m5VstEKK1MfdKvnApBcSjA9nGN8EbE9MnagbvB9iRpGH/R/UcyHHnzXS/Egh4KeSOUc3MBsM4BAzvv4Uwb3Z4N9gOQriyHWFkHqQUqG4UkjcEeIrjpuTPm3RMhL0h6e46FJcCyXFOEjBB65zjFdCzuJzWihbbLqRL1xuiYqVz343IOzcPRJGwJx1OR3HG+wWq16Kgwbi1cJUy53OSwD8nVcZZdDGRglI2AONs9ambtcoVoguz7lJRHitAFbizsMnAqnas4qWrTsK3PGFMkruMRMuOlPKgcihkcxJ2PoDS94iXSRr/QcTUcBS2kW95Tdwt6XOZLZPuudN9iN/BR8DQVXiJpe/sXOZf5TSJtvnPKfRPhq7VkpUdtx7u2BvVI3FWzRGvrtpB8tsESba4fp4LpyhY7yOvKfMde8GoK+Tmrnd5k2PEahtPvKcRHaACWgeiR0/+91BpstOPuoaaQVuLUEpSkZKidgAPGuseG+m2NIabh2xxTYnvAvydxlbmBzAeISCB/8AtKHgJpI3S+qvstsKh244a5ui38bf2Qc+uKluLV7uumuJ1ou5WVRGWUlhpJ2UjJDqT5nx/R8KB7A5orVtk2PcYEedDcDkeQ2lxtY70kZFbJ9KCqcS9Vo0npl6U04BPe+ihoxklw9+O8JG/wBg761OFGlF6Z02FzAo3Sert5alnKgT0QT5A7+ZVVWhZ4i8U1TThyw6ePK1ndLr2eo8cqGfRCfGm+nYb0GaKKKArGM1migUOpEnhzxEj6iYBRYryvsrgkZIbdJzzf8AUPRYppzZ0eFbnp0l1KY7LRdW5nYJAyTWjqzT8bU1hl2qYMIfT7C8ZLaxulQ9D/iKXGi1u6k0peeHeoXFx7rb0FhKs7ltKgUK8wkhI80lPjQKu4NXriFfb5eokdThZQqQtHN+DZGyUDxIT3d+CadHBHWA1Bp75rluZuFtSEkk7utdEq8yPdPoPGl/A4W8RLX2ybZLTFS4fb+TXFTYcxnGcYz1PXxrEDg/rq3yBJgTIsV/BHaMzVoVg9RlKc0G990BpH5LOb1LCa+hlENSwB7rgHsq/WAx6jxNJwjfFdU6Z07epWi5WntcLblFYU2iQh4urUg7gqKh7yT0PkPDfnpelHomtk6buklqGRJDS5Lp5UBB3CxnxTuPUCgtPDC2RrFap2vby1zMQQW7e0f6587ZHodvXJ+rS9ulwk3S5SZ8xwuSJDinXFeJO/2eVXzi/f4i5UTStiITZ7OkIAQdnHcYJz343GfEqPfS4NAzeM0fsIOjsDl5bM23yY93lCf9f3VD8KNRtWTUJiXEJXaboj5LMQv3cK2So+hO/kTVPfkvyAgPvOuhCeVHOsq5R4DPQV5Cgs/ETSrmkdTSLfhRiq+liuK+s2em/iDkH086gbbBkXKfHgw2y4/IcS22gd6icCm0H4vELhQ6Z0hpu96eTkPOqCedvG2SfxgMfpJHjWx9z7pLtHXtTzGzytlTMIKHVX11/D3R6q8KBr6dtUHRulGIYcQ2xDYK33jsFHGVrPxz8MCufZ7V54s6wuUm3o9hhlSmULOAhpOeRH6Sj+8nuFXbWWlOJGqrxcB24i2lxZQ1FM/Damx05kpzknGTkdagIfBfWrBWGZ0GMFjC+SW4OYeeE70Fj+5/1SpbMjS04kOx8uxebry59tHwO/xPhVp4v6les2n0W625Vdbsr5NHSj3gk4ClDz3AHmoeFQPDzha9o+8uX6/T4rvyZlZa7IqwgkEKWokDonP20aDYc13reZrac2fm6Esx7W0vuI+tjyBJ/SV5UF60DphrSemotsQEl4DtJLifrunHMfQbAeQFWOiigKKKKAooooMHpSp4r2+Tp29W/XtlQouRVpauDaejrR2BPw9kn9E91NetefEZnw34cpsOR321NuoP1kkYI+yg87Pcot3tka4QHQ5GkNhaFDwPj5jofMVt43zSl4cTH9G6sn6DujxLClF+1uq+uk78vxG+Pxkq8abWRQGKpmuOG9m1lKYlznJMaS0js+1jlI505yArmBzjfHqaulFApDwFsH/mtz/u/wDbWo/wX0jHXyP6ilNqzjlW8yk+fUU5VdK5L1JFgzeI9+ZudxTb45uMoqkKZU6EkOKwOVO+/SgZf3ntF/lO/wD+4Y/0rbZ4FabebDjN4uK0HopKmiD8Qml9aNE6SvFxYt1v1x2st9XK2g2txPMcZxknHdXQGhNOf0U03Hs/yr5V2Klq7Xk5M8yirpk+NBRRwHsIGBdrpjvGW9/+WmbZ7ZFs9ri26CjkjRmw22nyHefM9SfGt2igxiis1pXi5RrRa5VxnOckeM2XHFeQ7h5noPWgX/GC8SZYgaLsqs3K8LCXeU/g2e/PgDg5/NSqr1pyyRdP2SHaoI+hjNhIJG6z3qPmSSfjS+4UwXrvcLnr+94Q9OUtENKzsywDuQT3bBIPgk+NXNrW2mXZCWG73DK1L5Eq58IUrwC/dJ9DQWGisZz0rNAUUUUBRRRQFFFFAvuMGmX7rZ2rzaeZF4tCu3YW37ykA5UkeYwFD0I76ntA6mZ1ZpuLc2+UPEdnJbT/AFboHtD0OxHkRViIBpNSm7pwx1tNl2mzSrjYrskuGPFQo9k4N8DAwMEnGfqq8qBzUUrfvuTfyHvv7M/7aPvtzfyHvv7M/wC2gaKuhrknU71vZ4i35d2ivSoouMkKaYfDSie0Vj2iD/CnL99uST7eir8ANz9Gf9tRsjiBAeeLjvDWc444r2luQklSlHrvybmgXVh1RpGx3eNc4enLmZEZfO32lzSRnBG47MeNdF6H1GjVenI94bjKjJeUtPZKXzkcqinrgeFLMcQ7Klzld4cSEDvxDbJ+zkFScXi5AhshmLo+8MNDcIajJSkfAUDXopW/fmj/AJLX39iKPvzR/wAlr7+xFA0qVPEmU/q7VVv0HbXFJYCkybq6g+42MEJ9cb+qkV6OcX1ux3TB0jfXHgk8gUx7IV3ZIycVIcItNybdbZN8vaF/PV4cLzxcGFIRklKSO4nJUR5gHpQSeoIEdyXpzTfZpbtTq1l1gbJdQyjKGj4gnCiO8INVPTF3ul4VZ4D8iXMRMLnyyHNgsoiKjJKkns1BIJIPJgDPngUxdQ2ZF3itJQ+uLKjuh+LKbAKmXB0ODsQQSCDsQSKrDenNQiFBtrbVjiswXe0jTGlyFuNK39pLZ7zzKykrUnfByNqCX0IpTcK4W7nWtm2z3YjC1q5iWkhKkgk9eUK5M/m1Zqj7Ha2LNbmoMZTi0o5lKccVzLdWolSlqPeokkn1qQoCiiigKKKKAooooCiiigKKKKAooooMYoxWaKDGKMVmigMUUUUBRRRQFFFFAUUU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4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Architecture</a:t>
            </a:r>
          </a:p>
        </p:txBody>
      </p:sp>
      <p:sp>
        <p:nvSpPr>
          <p:cNvPr id="95235" name="Rectangle 5"/>
          <p:cNvSpPr>
            <a:spLocks noChangeArrowheads="1"/>
          </p:cNvSpPr>
          <p:nvPr/>
        </p:nvSpPr>
        <p:spPr bwMode="auto">
          <a:xfrm>
            <a:off x="969148" y="5159378"/>
            <a:ext cx="3536950" cy="88741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/>
          <a:p>
            <a:pPr marL="342880" indent="-342880" algn="ctr">
              <a:spcBef>
                <a:spcPct val="20000"/>
              </a:spcBef>
              <a:buClr>
                <a:srgbClr val="990000"/>
              </a:buClr>
            </a:pPr>
            <a:endParaRPr lang="en-US" sz="2500"/>
          </a:p>
        </p:txBody>
      </p:sp>
      <p:sp>
        <p:nvSpPr>
          <p:cNvPr id="95236" name="Rectangle 7"/>
          <p:cNvSpPr>
            <a:spLocks noChangeArrowheads="1"/>
          </p:cNvSpPr>
          <p:nvPr/>
        </p:nvSpPr>
        <p:spPr bwMode="auto">
          <a:xfrm>
            <a:off x="970417" y="2957513"/>
            <a:ext cx="4678680" cy="8874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/>
          <a:p>
            <a:pPr algn="ctr">
              <a:spcBef>
                <a:spcPct val="20000"/>
              </a:spcBef>
              <a:buClr>
                <a:srgbClr val="990000"/>
              </a:buClr>
            </a:pPr>
            <a:endParaRPr lang="en-US" sz="2500"/>
          </a:p>
        </p:txBody>
      </p:sp>
      <p:sp>
        <p:nvSpPr>
          <p:cNvPr id="95237" name="Rectangle 8"/>
          <p:cNvSpPr>
            <a:spLocks noChangeArrowheads="1"/>
          </p:cNvSpPr>
          <p:nvPr/>
        </p:nvSpPr>
        <p:spPr bwMode="auto">
          <a:xfrm>
            <a:off x="945017" y="1895477"/>
            <a:ext cx="4678680" cy="88741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/>
          <a:p>
            <a:pPr algn="ctr">
              <a:spcBef>
                <a:spcPct val="20000"/>
              </a:spcBef>
              <a:buClr>
                <a:srgbClr val="990000"/>
              </a:buClr>
            </a:pPr>
            <a:endParaRPr lang="en-US" sz="2500"/>
          </a:p>
        </p:txBody>
      </p:sp>
      <p:sp>
        <p:nvSpPr>
          <p:cNvPr id="95238" name="Text Box 10"/>
          <p:cNvSpPr txBox="1">
            <a:spLocks noChangeArrowheads="1"/>
          </p:cNvSpPr>
          <p:nvPr/>
        </p:nvSpPr>
        <p:spPr bwMode="auto">
          <a:xfrm>
            <a:off x="2105614" y="5132389"/>
            <a:ext cx="1438012" cy="2769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1200" b="1">
                <a:solidFill>
                  <a:schemeClr val="bg1"/>
                </a:solidFill>
              </a:rPr>
              <a:t>Active RFID Tags</a:t>
            </a:r>
          </a:p>
        </p:txBody>
      </p:sp>
      <p:sp>
        <p:nvSpPr>
          <p:cNvPr id="95239" name="Text Box 12"/>
          <p:cNvSpPr txBox="1">
            <a:spLocks noChangeArrowheads="1"/>
          </p:cNvSpPr>
          <p:nvPr/>
        </p:nvSpPr>
        <p:spPr bwMode="auto">
          <a:xfrm>
            <a:off x="1864265" y="2943226"/>
            <a:ext cx="1920709" cy="2769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1200" b="1">
                <a:solidFill>
                  <a:schemeClr val="bg1"/>
                </a:solidFill>
              </a:rPr>
              <a:t>Zone Manager Software</a:t>
            </a:r>
          </a:p>
        </p:txBody>
      </p:sp>
      <p:sp>
        <p:nvSpPr>
          <p:cNvPr id="95240" name="Text Box 13"/>
          <p:cNvSpPr txBox="1">
            <a:spLocks noChangeArrowheads="1"/>
          </p:cNvSpPr>
          <p:nvPr/>
        </p:nvSpPr>
        <p:spPr bwMode="auto">
          <a:xfrm>
            <a:off x="1738844" y="1865314"/>
            <a:ext cx="1984853" cy="2769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1200" b="1" dirty="0">
                <a:solidFill>
                  <a:schemeClr val="bg1"/>
                </a:solidFill>
              </a:rPr>
              <a:t>Asset </a:t>
            </a:r>
            <a:r>
              <a:rPr lang="en-US" sz="1200" b="1" dirty="0" smtClean="0">
                <a:solidFill>
                  <a:schemeClr val="bg1"/>
                </a:solidFill>
              </a:rPr>
              <a:t>Manager Software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5241" name="Text Box 14"/>
          <p:cNvSpPr txBox="1">
            <a:spLocks noChangeArrowheads="1"/>
          </p:cNvSpPr>
          <p:nvPr/>
        </p:nvSpPr>
        <p:spPr bwMode="auto">
          <a:xfrm>
            <a:off x="3775562" y="5176840"/>
            <a:ext cx="184720" cy="24621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990000"/>
              </a:buClr>
            </a:pPr>
            <a:endParaRPr lang="en-US" sz="1000"/>
          </a:p>
        </p:txBody>
      </p:sp>
      <p:sp>
        <p:nvSpPr>
          <p:cNvPr id="95242" name="Text Box 15"/>
          <p:cNvSpPr txBox="1">
            <a:spLocks noChangeArrowheads="1"/>
          </p:cNvSpPr>
          <p:nvPr/>
        </p:nvSpPr>
        <p:spPr bwMode="auto">
          <a:xfrm>
            <a:off x="2709047" y="5356226"/>
            <a:ext cx="1517072" cy="61554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marL="166688" indent="-1666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en-US" sz="1000">
                <a:solidFill>
                  <a:schemeClr val="bg1"/>
                </a:solidFill>
              </a:rPr>
              <a:t>Multiple form factors</a:t>
            </a:r>
          </a:p>
          <a:p>
            <a:pPr eaLnBrk="1" hangingPunct="1"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en-US" sz="1000">
                <a:solidFill>
                  <a:schemeClr val="bg1"/>
                </a:solidFill>
              </a:rPr>
              <a:t>Asset Tracking Tags</a:t>
            </a:r>
          </a:p>
          <a:p>
            <a:pPr eaLnBrk="1" hangingPunct="1"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en-US" sz="1000">
                <a:solidFill>
                  <a:schemeClr val="bg1"/>
                </a:solidFill>
              </a:rPr>
              <a:t>Sensor Tags</a:t>
            </a:r>
          </a:p>
        </p:txBody>
      </p:sp>
      <p:sp>
        <p:nvSpPr>
          <p:cNvPr id="95243" name="Rectangle 6"/>
          <p:cNvSpPr>
            <a:spLocks noChangeArrowheads="1"/>
          </p:cNvSpPr>
          <p:nvPr/>
        </p:nvSpPr>
        <p:spPr bwMode="auto">
          <a:xfrm>
            <a:off x="970417" y="4060827"/>
            <a:ext cx="4678680" cy="88741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/>
          <a:p>
            <a:pPr algn="ctr">
              <a:spcBef>
                <a:spcPct val="20000"/>
              </a:spcBef>
              <a:buClr>
                <a:srgbClr val="990000"/>
              </a:buClr>
            </a:pPr>
            <a:endParaRPr lang="en-US" sz="2500"/>
          </a:p>
        </p:txBody>
      </p:sp>
      <p:sp>
        <p:nvSpPr>
          <p:cNvPr id="95244" name="Text Box 11"/>
          <p:cNvSpPr txBox="1">
            <a:spLocks noChangeArrowheads="1"/>
          </p:cNvSpPr>
          <p:nvPr/>
        </p:nvSpPr>
        <p:spPr bwMode="auto">
          <a:xfrm>
            <a:off x="1977275" y="4048126"/>
            <a:ext cx="1694685" cy="2769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1200" b="1">
                <a:solidFill>
                  <a:schemeClr val="bg1"/>
                </a:solidFill>
              </a:rPr>
              <a:t>Active RFID Readers</a:t>
            </a:r>
          </a:p>
        </p:txBody>
      </p:sp>
      <p:sp>
        <p:nvSpPr>
          <p:cNvPr id="95245" name="Text Box 16"/>
          <p:cNvSpPr txBox="1">
            <a:spLocks noChangeArrowheads="1"/>
          </p:cNvSpPr>
          <p:nvPr/>
        </p:nvSpPr>
        <p:spPr bwMode="auto">
          <a:xfrm>
            <a:off x="3126877" y="4256090"/>
            <a:ext cx="1226929" cy="43088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marL="166688" indent="-1666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en-US" sz="1000">
                <a:solidFill>
                  <a:schemeClr val="bg1"/>
                </a:solidFill>
              </a:rPr>
              <a:t>POE option</a:t>
            </a:r>
          </a:p>
          <a:p>
            <a:pPr eaLnBrk="1" hangingPunct="1"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en-US" sz="1000">
                <a:solidFill>
                  <a:schemeClr val="bg1"/>
                </a:solidFill>
              </a:rPr>
              <a:t>Wireless option</a:t>
            </a:r>
          </a:p>
        </p:txBody>
      </p:sp>
      <p:sp>
        <p:nvSpPr>
          <p:cNvPr id="60429" name="Rectangle 18"/>
          <p:cNvSpPr>
            <a:spLocks noChangeArrowheads="1"/>
          </p:cNvSpPr>
          <p:nvPr/>
        </p:nvSpPr>
        <p:spPr bwMode="auto">
          <a:xfrm>
            <a:off x="4506097" y="4060827"/>
            <a:ext cx="1153160" cy="8921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35" tIns="45718" rIns="91435" bIns="45718" anchor="ctr"/>
          <a:lstStyle/>
          <a:p>
            <a:pPr algn="ctr">
              <a:spcBef>
                <a:spcPct val="20000"/>
              </a:spcBef>
              <a:buClr>
                <a:srgbClr val="990000"/>
              </a:buClr>
              <a:defRPr/>
            </a:pPr>
            <a:endParaRPr lang="en-US" sz="2500"/>
          </a:p>
        </p:txBody>
      </p:sp>
      <p:sp>
        <p:nvSpPr>
          <p:cNvPr id="60430" name="Text Box 17"/>
          <p:cNvSpPr txBox="1">
            <a:spLocks noChangeArrowheads="1"/>
          </p:cNvSpPr>
          <p:nvPr/>
        </p:nvSpPr>
        <p:spPr bwMode="auto">
          <a:xfrm>
            <a:off x="4672320" y="3921126"/>
            <a:ext cx="819446" cy="4647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35" tIns="45718" rIns="91435" bIns="45718">
            <a:spAutoFit/>
          </a:bodyPr>
          <a:lstStyle/>
          <a:p>
            <a:pPr marL="342880" indent="-342880" algn="ctr">
              <a:spcBef>
                <a:spcPct val="20000"/>
              </a:spcBef>
              <a:buClr>
                <a:srgbClr val="990000"/>
              </a:buClr>
              <a:defRPr/>
            </a:pPr>
            <a:endParaRPr lang="en-US" sz="1100" b="1" dirty="0"/>
          </a:p>
          <a:p>
            <a:pPr marL="342880" indent="-342880" algn="ctr">
              <a:spcBef>
                <a:spcPct val="20000"/>
              </a:spcBef>
              <a:buClr>
                <a:srgbClr val="990000"/>
              </a:buClr>
              <a:defRPr/>
            </a:pPr>
            <a:r>
              <a:rPr lang="en-US" sz="1100" b="1" dirty="0"/>
              <a:t>Open API</a:t>
            </a:r>
          </a:p>
        </p:txBody>
      </p:sp>
      <p:sp>
        <p:nvSpPr>
          <p:cNvPr id="60431" name="Rectangle 19"/>
          <p:cNvSpPr>
            <a:spLocks noChangeArrowheads="1"/>
          </p:cNvSpPr>
          <p:nvPr/>
        </p:nvSpPr>
        <p:spPr bwMode="auto">
          <a:xfrm>
            <a:off x="4501017" y="2955925"/>
            <a:ext cx="1158240" cy="8858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35" tIns="45718" rIns="91435" bIns="45718" anchor="ctr"/>
          <a:lstStyle/>
          <a:p>
            <a:pPr algn="ctr">
              <a:spcBef>
                <a:spcPct val="20000"/>
              </a:spcBef>
              <a:buClr>
                <a:srgbClr val="990000"/>
              </a:buClr>
              <a:defRPr/>
            </a:pPr>
            <a:endParaRPr lang="en-US" sz="2500"/>
          </a:p>
        </p:txBody>
      </p:sp>
      <p:sp>
        <p:nvSpPr>
          <p:cNvPr id="95249" name="Text Box 22"/>
          <p:cNvSpPr txBox="1">
            <a:spLocks noChangeArrowheads="1"/>
          </p:cNvSpPr>
          <p:nvPr/>
        </p:nvSpPr>
        <p:spPr bwMode="auto">
          <a:xfrm>
            <a:off x="966607" y="3182938"/>
            <a:ext cx="2026827" cy="61554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marL="166688" indent="-1666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en-US" sz="1000">
                <a:solidFill>
                  <a:schemeClr val="bg1"/>
                </a:solidFill>
              </a:rPr>
              <a:t>Location engine (middleware)</a:t>
            </a:r>
          </a:p>
          <a:p>
            <a:pPr eaLnBrk="1" hangingPunct="1"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en-US" sz="1000">
                <a:solidFill>
                  <a:schemeClr val="bg1"/>
                </a:solidFill>
              </a:rPr>
              <a:t>Reader management</a:t>
            </a:r>
          </a:p>
          <a:p>
            <a:pPr eaLnBrk="1" hangingPunct="1"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en-US" sz="1000">
                <a:solidFill>
                  <a:schemeClr val="bg1"/>
                </a:solidFill>
              </a:rPr>
              <a:t>Configurable rules</a:t>
            </a:r>
          </a:p>
        </p:txBody>
      </p:sp>
      <p:sp>
        <p:nvSpPr>
          <p:cNvPr id="60433" name="Text Box 23"/>
          <p:cNvSpPr txBox="1">
            <a:spLocks noChangeArrowheads="1"/>
          </p:cNvSpPr>
          <p:nvPr/>
        </p:nvSpPr>
        <p:spPr bwMode="auto">
          <a:xfrm>
            <a:off x="4639448" y="2973390"/>
            <a:ext cx="886460" cy="4270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1000" b="1"/>
              <a:t>Open API</a:t>
            </a:r>
          </a:p>
          <a:p>
            <a:pPr algn="ctr" eaLnBrk="1" hangingPunct="1">
              <a:spcBef>
                <a:spcPct val="20000"/>
              </a:spcBef>
              <a:buClr>
                <a:srgbClr val="990000"/>
              </a:buClr>
            </a:pPr>
            <a:endParaRPr lang="en-US" sz="1000" b="1"/>
          </a:p>
        </p:txBody>
      </p:sp>
      <p:sp>
        <p:nvSpPr>
          <p:cNvPr id="95251" name="Text Box 24"/>
          <p:cNvSpPr txBox="1">
            <a:spLocks noChangeArrowheads="1"/>
          </p:cNvSpPr>
          <p:nvPr/>
        </p:nvSpPr>
        <p:spPr bwMode="auto">
          <a:xfrm>
            <a:off x="950098" y="2128839"/>
            <a:ext cx="1727066" cy="61554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marL="166688" indent="-1666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en-US" sz="1000">
                <a:solidFill>
                  <a:schemeClr val="bg1"/>
                </a:solidFill>
              </a:rPr>
              <a:t>Full database</a:t>
            </a:r>
          </a:p>
          <a:p>
            <a:pPr eaLnBrk="1" hangingPunct="1"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en-US" sz="1000">
                <a:solidFill>
                  <a:schemeClr val="bg1"/>
                </a:solidFill>
              </a:rPr>
              <a:t>Local or remote</a:t>
            </a:r>
          </a:p>
          <a:p>
            <a:pPr eaLnBrk="1" hangingPunct="1"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en-US" sz="1000">
                <a:solidFill>
                  <a:schemeClr val="bg1"/>
                </a:solidFill>
              </a:rPr>
              <a:t>Tag to asset association</a:t>
            </a:r>
          </a:p>
        </p:txBody>
      </p:sp>
      <p:sp>
        <p:nvSpPr>
          <p:cNvPr id="95252" name="Text Box 25"/>
          <p:cNvSpPr txBox="1">
            <a:spLocks noChangeArrowheads="1"/>
          </p:cNvSpPr>
          <p:nvPr/>
        </p:nvSpPr>
        <p:spPr bwMode="auto">
          <a:xfrm>
            <a:off x="2818268" y="2128839"/>
            <a:ext cx="1610046" cy="61554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marL="166688" indent="-1666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0000"/>
              </a:buClr>
              <a:buFont typeface="Arial" charset="0"/>
              <a:buChar char="•"/>
            </a:pPr>
            <a:r>
              <a:rPr lang="en-US" sz="1000">
                <a:solidFill>
                  <a:schemeClr val="bg1"/>
                </a:solidFill>
              </a:rPr>
              <a:t>Customizable schema</a:t>
            </a:r>
          </a:p>
          <a:p>
            <a:pPr eaLnBrk="1" hangingPunct="1"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en-US" sz="1000">
                <a:solidFill>
                  <a:schemeClr val="bg1"/>
                </a:solidFill>
              </a:rPr>
              <a:t>Different user levels</a:t>
            </a:r>
          </a:p>
          <a:p>
            <a:pPr eaLnBrk="1" hangingPunct="1"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en-US" sz="1000">
                <a:solidFill>
                  <a:schemeClr val="bg1"/>
                </a:solidFill>
              </a:rPr>
              <a:t>Alerting engine</a:t>
            </a:r>
          </a:p>
        </p:txBody>
      </p:sp>
      <p:sp>
        <p:nvSpPr>
          <p:cNvPr id="60436" name="Rectangle 26"/>
          <p:cNvSpPr>
            <a:spLocks noChangeArrowheads="1"/>
          </p:cNvSpPr>
          <p:nvPr/>
        </p:nvSpPr>
        <p:spPr bwMode="auto">
          <a:xfrm>
            <a:off x="4485778" y="1892300"/>
            <a:ext cx="1156970" cy="8858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35" tIns="45718" rIns="91435" bIns="45718" anchor="ctr"/>
          <a:lstStyle/>
          <a:p>
            <a:pPr algn="ctr">
              <a:spcBef>
                <a:spcPct val="20000"/>
              </a:spcBef>
              <a:buClr>
                <a:srgbClr val="990000"/>
              </a:buClr>
              <a:defRPr/>
            </a:pPr>
            <a:endParaRPr lang="en-US" sz="2500"/>
          </a:p>
        </p:txBody>
      </p:sp>
      <p:sp>
        <p:nvSpPr>
          <p:cNvPr id="60437" name="Text Box 27"/>
          <p:cNvSpPr txBox="1">
            <a:spLocks noChangeArrowheads="1"/>
          </p:cNvSpPr>
          <p:nvPr/>
        </p:nvSpPr>
        <p:spPr bwMode="auto">
          <a:xfrm>
            <a:off x="4701976" y="1916113"/>
            <a:ext cx="760134" cy="24621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1000" b="1"/>
              <a:t>Open API</a:t>
            </a:r>
          </a:p>
        </p:txBody>
      </p:sp>
      <p:sp>
        <p:nvSpPr>
          <p:cNvPr id="95255" name="Text Box 30"/>
          <p:cNvSpPr txBox="1">
            <a:spLocks noChangeArrowheads="1"/>
          </p:cNvSpPr>
          <p:nvPr/>
        </p:nvSpPr>
        <p:spPr bwMode="auto">
          <a:xfrm>
            <a:off x="6877188" y="4171950"/>
            <a:ext cx="218694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1000" b="1" i="1"/>
              <a:t>Telnet Style API</a:t>
            </a:r>
          </a:p>
          <a:p>
            <a:pPr algn="ctr"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1000" b="1" i="1"/>
              <a:t>Available via Network or Serial</a:t>
            </a:r>
          </a:p>
          <a:p>
            <a:pPr algn="ctr"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1000" b="1" i="1"/>
              <a:t>Data Output: Text Based </a:t>
            </a:r>
          </a:p>
        </p:txBody>
      </p:sp>
      <p:sp>
        <p:nvSpPr>
          <p:cNvPr id="95256" name="Text Box 32"/>
          <p:cNvSpPr txBox="1">
            <a:spLocks noChangeArrowheads="1"/>
          </p:cNvSpPr>
          <p:nvPr/>
        </p:nvSpPr>
        <p:spPr bwMode="auto">
          <a:xfrm>
            <a:off x="6877188" y="3073400"/>
            <a:ext cx="218694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1000" b="1" i="1"/>
              <a:t>Web Based API</a:t>
            </a:r>
          </a:p>
          <a:p>
            <a:pPr algn="ctr"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1000" b="1" i="1"/>
              <a:t>Telnet Style API</a:t>
            </a:r>
          </a:p>
          <a:p>
            <a:pPr algn="ctr"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1000" b="1" i="1"/>
              <a:t>Data Output: XML, JSON, CSV</a:t>
            </a:r>
          </a:p>
        </p:txBody>
      </p:sp>
      <p:sp>
        <p:nvSpPr>
          <p:cNvPr id="95259" name="Text Box 37"/>
          <p:cNvSpPr txBox="1">
            <a:spLocks noChangeArrowheads="1"/>
          </p:cNvSpPr>
          <p:nvPr/>
        </p:nvSpPr>
        <p:spPr bwMode="auto">
          <a:xfrm>
            <a:off x="6877188" y="2111375"/>
            <a:ext cx="2186940" cy="42703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1000" b="1" i="1"/>
              <a:t>Web Based API</a:t>
            </a:r>
          </a:p>
          <a:p>
            <a:pPr algn="ctr"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1000" b="1" i="1"/>
              <a:t>Data Output: XML, JSON, CSV</a:t>
            </a:r>
          </a:p>
        </p:txBody>
      </p:sp>
      <p:sp>
        <p:nvSpPr>
          <p:cNvPr id="95261" name="Text Box 43"/>
          <p:cNvSpPr txBox="1">
            <a:spLocks noChangeArrowheads="1"/>
          </p:cNvSpPr>
          <p:nvPr/>
        </p:nvSpPr>
        <p:spPr bwMode="auto">
          <a:xfrm>
            <a:off x="961527" y="4268788"/>
            <a:ext cx="1986752" cy="61554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marL="166688" indent="-1666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en-US" sz="1000">
                <a:solidFill>
                  <a:schemeClr val="bg1"/>
                </a:solidFill>
              </a:rPr>
              <a:t>Highest density</a:t>
            </a:r>
          </a:p>
          <a:p>
            <a:pPr eaLnBrk="1" hangingPunct="1"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en-US" sz="1000">
                <a:solidFill>
                  <a:schemeClr val="bg1"/>
                </a:solidFill>
              </a:rPr>
              <a:t>Rules engine</a:t>
            </a:r>
          </a:p>
          <a:p>
            <a:pPr eaLnBrk="1" hangingPunct="1"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en-US" sz="1000">
                <a:solidFill>
                  <a:schemeClr val="bg1"/>
                </a:solidFill>
              </a:rPr>
              <a:t>Fixed, Mobile, Rack versions</a:t>
            </a:r>
          </a:p>
        </p:txBody>
      </p:sp>
      <p:sp>
        <p:nvSpPr>
          <p:cNvPr id="95262" name="Text Box 44"/>
          <p:cNvSpPr txBox="1">
            <a:spLocks noChangeArrowheads="1"/>
          </p:cNvSpPr>
          <p:nvPr/>
        </p:nvSpPr>
        <p:spPr bwMode="auto">
          <a:xfrm>
            <a:off x="946287" y="5341939"/>
            <a:ext cx="936785" cy="61554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marL="166688" indent="-1666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en-US" sz="1000">
                <a:solidFill>
                  <a:schemeClr val="bg1"/>
                </a:solidFill>
              </a:rPr>
              <a:t>5 year life</a:t>
            </a:r>
          </a:p>
          <a:p>
            <a:pPr eaLnBrk="1" hangingPunct="1"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en-US" sz="1000">
                <a:solidFill>
                  <a:schemeClr val="bg1"/>
                </a:solidFill>
              </a:rPr>
              <a:t>Small size</a:t>
            </a:r>
          </a:p>
          <a:p>
            <a:pPr eaLnBrk="1" hangingPunct="1"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en-US" sz="1000">
                <a:solidFill>
                  <a:schemeClr val="bg1"/>
                </a:solidFill>
              </a:rPr>
              <a:t>Low Price</a:t>
            </a:r>
          </a:p>
        </p:txBody>
      </p:sp>
      <p:sp>
        <p:nvSpPr>
          <p:cNvPr id="11293" name="Text Box 45"/>
          <p:cNvSpPr txBox="1">
            <a:spLocks noChangeArrowheads="1"/>
          </p:cNvSpPr>
          <p:nvPr/>
        </p:nvSpPr>
        <p:spPr bwMode="auto">
          <a:xfrm>
            <a:off x="956447" y="1216027"/>
            <a:ext cx="471932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1800" b="1">
                <a:solidFill>
                  <a:schemeClr val="bg1"/>
                </a:solidFill>
              </a:rPr>
              <a:t>RF Code Solution Components</a:t>
            </a:r>
            <a:endParaRPr lang="en-US" sz="1800" b="1"/>
          </a:p>
        </p:txBody>
      </p:sp>
      <p:sp>
        <p:nvSpPr>
          <p:cNvPr id="11294" name="Text Box 45"/>
          <p:cNvSpPr txBox="1">
            <a:spLocks noChangeArrowheads="1"/>
          </p:cNvSpPr>
          <p:nvPr/>
        </p:nvSpPr>
        <p:spPr bwMode="auto">
          <a:xfrm>
            <a:off x="6868297" y="1254125"/>
            <a:ext cx="2133600" cy="3365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1600" b="1"/>
              <a:t>Open API Interfaces</a:t>
            </a:r>
          </a:p>
        </p:txBody>
      </p:sp>
      <p:sp>
        <p:nvSpPr>
          <p:cNvPr id="95271" name="Text Box 22"/>
          <p:cNvSpPr txBox="1">
            <a:spLocks noChangeArrowheads="1"/>
          </p:cNvSpPr>
          <p:nvPr/>
        </p:nvSpPr>
        <p:spPr bwMode="auto">
          <a:xfrm>
            <a:off x="2823349" y="3182938"/>
            <a:ext cx="1747904" cy="61554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marL="166688" indent="-1666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en-US" sz="1000">
                <a:solidFill>
                  <a:schemeClr val="bg1"/>
                </a:solidFill>
              </a:rPr>
              <a:t>Data Reduction</a:t>
            </a:r>
          </a:p>
          <a:p>
            <a:pPr eaLnBrk="1" hangingPunct="1"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en-US" sz="1000">
                <a:solidFill>
                  <a:schemeClr val="bg1"/>
                </a:solidFill>
              </a:rPr>
              <a:t>Change Value Reporting</a:t>
            </a:r>
          </a:p>
          <a:p>
            <a:pPr eaLnBrk="1" hangingPunct="1"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en-US" sz="1000">
                <a:solidFill>
                  <a:schemeClr val="bg1"/>
                </a:solidFill>
              </a:rPr>
              <a:t>Subscription Interface</a:t>
            </a:r>
          </a:p>
        </p:txBody>
      </p:sp>
      <p:sp>
        <p:nvSpPr>
          <p:cNvPr id="95272" name="AutoShape 40"/>
          <p:cNvSpPr>
            <a:spLocks noChangeArrowheads="1"/>
          </p:cNvSpPr>
          <p:nvPr/>
        </p:nvSpPr>
        <p:spPr bwMode="auto">
          <a:xfrm rot="-5400000">
            <a:off x="-73045" y="4766787"/>
            <a:ext cx="1214437" cy="732790"/>
          </a:xfrm>
          <a:prstGeom prst="curvedDownArrow">
            <a:avLst>
              <a:gd name="adj1" fmla="val 33146"/>
              <a:gd name="adj2" fmla="val 66291"/>
              <a:gd name="adj3" fmla="val 33333"/>
            </a:avLst>
          </a:prstGeom>
          <a:solidFill>
            <a:srgbClr val="33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/>
          <a:p>
            <a:pPr algn="r">
              <a:spcBef>
                <a:spcPct val="20000"/>
              </a:spcBef>
              <a:buClr>
                <a:srgbClr val="990000"/>
              </a:buClr>
            </a:pPr>
            <a:endParaRPr lang="en-US"/>
          </a:p>
        </p:txBody>
      </p:sp>
      <p:sp>
        <p:nvSpPr>
          <p:cNvPr id="95273" name="AutoShape 41"/>
          <p:cNvSpPr>
            <a:spLocks noChangeArrowheads="1"/>
          </p:cNvSpPr>
          <p:nvPr/>
        </p:nvSpPr>
        <p:spPr bwMode="auto">
          <a:xfrm rot="-5400000">
            <a:off x="-63520" y="3537427"/>
            <a:ext cx="1214437" cy="734060"/>
          </a:xfrm>
          <a:prstGeom prst="curvedDownArrow">
            <a:avLst>
              <a:gd name="adj1" fmla="val 33088"/>
              <a:gd name="adj2" fmla="val 66176"/>
              <a:gd name="adj3" fmla="val 33333"/>
            </a:avLst>
          </a:prstGeom>
          <a:solidFill>
            <a:srgbClr val="33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/>
          <a:p>
            <a:pPr algn="r">
              <a:spcBef>
                <a:spcPct val="20000"/>
              </a:spcBef>
              <a:buClr>
                <a:srgbClr val="990000"/>
              </a:buClr>
            </a:pPr>
            <a:endParaRPr lang="en-US"/>
          </a:p>
        </p:txBody>
      </p:sp>
      <p:sp>
        <p:nvSpPr>
          <p:cNvPr id="95274" name="AutoShape 42"/>
          <p:cNvSpPr>
            <a:spLocks noChangeArrowheads="1"/>
          </p:cNvSpPr>
          <p:nvPr/>
        </p:nvSpPr>
        <p:spPr bwMode="auto">
          <a:xfrm rot="-5400000">
            <a:off x="-53995" y="2318862"/>
            <a:ext cx="1214437" cy="732790"/>
          </a:xfrm>
          <a:prstGeom prst="curvedDownArrow">
            <a:avLst>
              <a:gd name="adj1" fmla="val 33146"/>
              <a:gd name="adj2" fmla="val 66291"/>
              <a:gd name="adj3" fmla="val 33333"/>
            </a:avLst>
          </a:prstGeom>
          <a:solidFill>
            <a:srgbClr val="33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/>
          <a:p>
            <a:pPr algn="r">
              <a:spcBef>
                <a:spcPct val="20000"/>
              </a:spcBef>
              <a:buClr>
                <a:srgbClr val="990000"/>
              </a:buClr>
            </a:pPr>
            <a:endParaRPr lang="en-US"/>
          </a:p>
        </p:txBody>
      </p:sp>
      <p:sp>
        <p:nvSpPr>
          <p:cNvPr id="95275" name="AutoShape 43"/>
          <p:cNvSpPr>
            <a:spLocks noChangeArrowheads="1"/>
          </p:cNvSpPr>
          <p:nvPr/>
        </p:nvSpPr>
        <p:spPr bwMode="auto">
          <a:xfrm>
            <a:off x="6011048" y="4373564"/>
            <a:ext cx="632460" cy="254000"/>
          </a:xfrm>
          <a:prstGeom prst="chevron">
            <a:avLst>
              <a:gd name="adj" fmla="val 62250"/>
            </a:avLst>
          </a:prstGeom>
          <a:solidFill>
            <a:srgbClr val="3333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/>
          <a:p>
            <a:pPr algn="r">
              <a:spcBef>
                <a:spcPct val="20000"/>
              </a:spcBef>
              <a:buClr>
                <a:srgbClr val="990000"/>
              </a:buClr>
            </a:pPr>
            <a:endParaRPr lang="en-US"/>
          </a:p>
        </p:txBody>
      </p:sp>
      <p:sp>
        <p:nvSpPr>
          <p:cNvPr id="95276" name="AutoShape 44"/>
          <p:cNvSpPr>
            <a:spLocks noChangeArrowheads="1"/>
          </p:cNvSpPr>
          <p:nvPr/>
        </p:nvSpPr>
        <p:spPr bwMode="auto">
          <a:xfrm>
            <a:off x="6021208" y="3278188"/>
            <a:ext cx="631190" cy="254000"/>
          </a:xfrm>
          <a:prstGeom prst="chevron">
            <a:avLst>
              <a:gd name="adj" fmla="val 62125"/>
            </a:avLst>
          </a:prstGeom>
          <a:solidFill>
            <a:srgbClr val="3333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/>
          <a:p>
            <a:pPr algn="r">
              <a:spcBef>
                <a:spcPct val="20000"/>
              </a:spcBef>
              <a:buClr>
                <a:srgbClr val="990000"/>
              </a:buClr>
            </a:pPr>
            <a:endParaRPr lang="en-US"/>
          </a:p>
        </p:txBody>
      </p:sp>
      <p:sp>
        <p:nvSpPr>
          <p:cNvPr id="95277" name="AutoShape 45"/>
          <p:cNvSpPr>
            <a:spLocks noChangeArrowheads="1"/>
          </p:cNvSpPr>
          <p:nvPr/>
        </p:nvSpPr>
        <p:spPr bwMode="auto">
          <a:xfrm>
            <a:off x="6021208" y="2192338"/>
            <a:ext cx="631190" cy="254000"/>
          </a:xfrm>
          <a:prstGeom prst="chevron">
            <a:avLst>
              <a:gd name="adj" fmla="val 62125"/>
            </a:avLst>
          </a:prstGeom>
          <a:solidFill>
            <a:srgbClr val="3333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/>
          <a:p>
            <a:pPr algn="r">
              <a:spcBef>
                <a:spcPct val="20000"/>
              </a:spcBef>
              <a:buClr>
                <a:srgbClr val="990000"/>
              </a:buClr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5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animBg="1"/>
      <p:bldP spid="95236" grpId="0" animBg="1"/>
      <p:bldP spid="95237" grpId="0" animBg="1"/>
      <p:bldP spid="95238" grpId="0"/>
      <p:bldP spid="95239" grpId="0"/>
      <p:bldP spid="95240" grpId="0"/>
      <p:bldP spid="95241" grpId="0"/>
      <p:bldP spid="95242" grpId="0"/>
      <p:bldP spid="95243" grpId="0" animBg="1"/>
      <p:bldP spid="95244" grpId="0"/>
      <p:bldP spid="95245" grpId="0"/>
      <p:bldP spid="60429" grpId="0" animBg="1"/>
      <p:bldP spid="60430" grpId="0"/>
      <p:bldP spid="60431" grpId="0" animBg="1"/>
      <p:bldP spid="95249" grpId="0"/>
      <p:bldP spid="60433" grpId="0"/>
      <p:bldP spid="95251" grpId="0"/>
      <p:bldP spid="95252" grpId="0"/>
      <p:bldP spid="60436" grpId="0" animBg="1"/>
      <p:bldP spid="60437" grpId="0"/>
      <p:bldP spid="95255" grpId="0" animBg="1"/>
      <p:bldP spid="95256" grpId="0" animBg="1"/>
      <p:bldP spid="95259" grpId="0" animBg="1"/>
      <p:bldP spid="95261" grpId="0"/>
      <p:bldP spid="95262" grpId="0"/>
      <p:bldP spid="95271" grpId="0"/>
      <p:bldP spid="95272" grpId="0" animBg="1"/>
      <p:bldP spid="95273" grpId="0" animBg="1"/>
      <p:bldP spid="95274" grpId="0" animBg="1"/>
      <p:bldP spid="95275" grpId="0" animBg="1"/>
      <p:bldP spid="95276" grpId="0" animBg="1"/>
      <p:bldP spid="9527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&amp; Allowable Temperature Ranges</a:t>
            </a:r>
            <a:endParaRPr lang="en-US" dirty="0"/>
          </a:p>
        </p:txBody>
      </p:sp>
      <p:graphicFrame>
        <p:nvGraphicFramePr>
          <p:cNvPr id="29" name="Content Placeholder 2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0670275"/>
              </p:ext>
            </p:extLst>
          </p:nvPr>
        </p:nvGraphicFramePr>
        <p:xfrm>
          <a:off x="152400" y="718815"/>
          <a:ext cx="8839200" cy="2421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447800" y="3268662"/>
            <a:ext cx="5935663" cy="2903538"/>
            <a:chOff x="1193800" y="3048000"/>
            <a:chExt cx="5935663" cy="2903538"/>
          </a:xfrm>
        </p:grpSpPr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2954338" y="3563938"/>
              <a:ext cx="3175" cy="2387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2957513" y="5942013"/>
              <a:ext cx="41719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2957513" y="4646613"/>
              <a:ext cx="382905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1635125" y="3924300"/>
              <a:ext cx="132873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/>
                <a:t>Max Allowable</a:t>
              </a:r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2362200" y="3048000"/>
              <a:ext cx="1196975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/>
                <a:t>Rack Intake</a:t>
              </a:r>
            </a:p>
            <a:p>
              <a:pPr algn="ctr"/>
              <a:r>
                <a:rPr lang="en-US" sz="1400" dirty="0"/>
                <a:t>Temperature</a:t>
              </a: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1193800" y="4429125"/>
              <a:ext cx="17700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/>
                <a:t>Max Recommended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3705225" y="4232275"/>
              <a:ext cx="98425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</a:rPr>
                <a:t>Over-Temp</a:t>
              </a:r>
              <a:endParaRPr lang="en-US" sz="120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>
              <a:off x="3700463" y="3932238"/>
              <a:ext cx="0" cy="7143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4" name="Line 20"/>
            <p:cNvSpPr>
              <a:spLocks noChangeShapeType="1"/>
            </p:cNvSpPr>
            <p:nvPr/>
          </p:nvSpPr>
          <p:spPr bwMode="auto">
            <a:xfrm>
              <a:off x="3700463" y="4646613"/>
              <a:ext cx="0" cy="5619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>
              <a:off x="3705225" y="4699000"/>
              <a:ext cx="12557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/>
                <a:t>Recommended </a:t>
              </a:r>
            </a:p>
            <a:p>
              <a:pPr algn="ctr"/>
              <a:r>
                <a:rPr lang="en-US" sz="1200" dirty="0"/>
                <a:t>Range</a:t>
              </a:r>
              <a:endParaRPr lang="en-US" sz="1200" baseline="-25000" dirty="0"/>
            </a:p>
          </p:txBody>
        </p:sp>
        <p:sp>
          <p:nvSpPr>
            <p:cNvPr id="16" name="Line 22"/>
            <p:cNvSpPr>
              <a:spLocks noChangeShapeType="1"/>
            </p:cNvSpPr>
            <p:nvPr/>
          </p:nvSpPr>
          <p:spPr bwMode="auto">
            <a:xfrm flipV="1">
              <a:off x="3700463" y="5199063"/>
              <a:ext cx="0" cy="66675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>
              <a:off x="3708400" y="5327650"/>
              <a:ext cx="10795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CC"/>
                  </a:solidFill>
                </a:rPr>
                <a:t>Under-Temp</a:t>
              </a:r>
              <a:endParaRPr lang="en-US" sz="1200" b="1" baseline="-25000" dirty="0">
                <a:solidFill>
                  <a:srgbClr val="0000CC"/>
                </a:solidFill>
              </a:endParaRPr>
            </a:p>
          </p:txBody>
        </p:sp>
        <p:sp>
          <p:nvSpPr>
            <p:cNvPr id="18" name="Line 24"/>
            <p:cNvSpPr>
              <a:spLocks noChangeShapeType="1"/>
            </p:cNvSpPr>
            <p:nvPr/>
          </p:nvSpPr>
          <p:spPr bwMode="auto">
            <a:xfrm>
              <a:off x="2957513" y="5199063"/>
              <a:ext cx="3829050" cy="0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9" name="Text Box 25"/>
            <p:cNvSpPr txBox="1">
              <a:spLocks noChangeArrowheads="1"/>
            </p:cNvSpPr>
            <p:nvPr/>
          </p:nvSpPr>
          <p:spPr bwMode="auto">
            <a:xfrm>
              <a:off x="1243013" y="5086350"/>
              <a:ext cx="17208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/>
                <a:t>Min Recommended</a:t>
              </a:r>
            </a:p>
          </p:txBody>
        </p:sp>
        <p:sp>
          <p:nvSpPr>
            <p:cNvPr id="20" name="Line 26"/>
            <p:cNvSpPr>
              <a:spLocks noChangeShapeType="1"/>
            </p:cNvSpPr>
            <p:nvPr/>
          </p:nvSpPr>
          <p:spPr bwMode="auto">
            <a:xfrm>
              <a:off x="2957513" y="5741988"/>
              <a:ext cx="3829050" cy="0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1" name="Text Box 27"/>
            <p:cNvSpPr txBox="1">
              <a:spLocks noChangeArrowheads="1"/>
            </p:cNvSpPr>
            <p:nvPr/>
          </p:nvSpPr>
          <p:spPr bwMode="auto">
            <a:xfrm>
              <a:off x="1684338" y="5581650"/>
              <a:ext cx="12795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/>
                <a:t>Min Allowable</a:t>
              </a:r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4929188" y="4084638"/>
              <a:ext cx="0" cy="1657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4946650" y="4699000"/>
              <a:ext cx="8747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/>
                <a:t>Allowable </a:t>
              </a:r>
            </a:p>
            <a:p>
              <a:pPr algn="ctr"/>
              <a:r>
                <a:rPr lang="en-US" sz="1200" dirty="0"/>
                <a:t>Range</a:t>
              </a:r>
              <a:endParaRPr lang="en-US" sz="1200" baseline="-25000" dirty="0"/>
            </a:p>
          </p:txBody>
        </p:sp>
        <p:sp>
          <p:nvSpPr>
            <p:cNvPr id="24" name="Line 31"/>
            <p:cNvSpPr>
              <a:spLocks noChangeShapeType="1"/>
            </p:cNvSpPr>
            <p:nvPr/>
          </p:nvSpPr>
          <p:spPr bwMode="auto">
            <a:xfrm>
              <a:off x="2967038" y="4084638"/>
              <a:ext cx="382905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080303" y="5178623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18°C</a:t>
            </a:r>
            <a:endParaRPr lang="en-US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079043" y="4624899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27°C</a:t>
            </a:r>
            <a:endParaRPr lang="en-US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085970" y="4061271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32°C</a:t>
            </a:r>
            <a:endParaRPr lang="en-US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071486" y="5719580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15°C</a:t>
            </a:r>
            <a:endParaRPr lang="en-US" sz="1400" b="1" dirty="0"/>
          </a:p>
        </p:txBody>
      </p:sp>
      <p:sp>
        <p:nvSpPr>
          <p:cNvPr id="28" name="Rectangle 27"/>
          <p:cNvSpPr/>
          <p:nvPr/>
        </p:nvSpPr>
        <p:spPr>
          <a:xfrm>
            <a:off x="3262679" y="4900983"/>
            <a:ext cx="1914524" cy="511652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6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Metrics for Data Center Cooling Optimization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8927928"/>
              </p:ext>
            </p:extLst>
          </p:nvPr>
        </p:nvGraphicFramePr>
        <p:xfrm>
          <a:off x="76200" y="762000"/>
          <a:ext cx="8915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5924490"/>
            <a:ext cx="822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Rack Cooling Index (RCI) is a Registered Trademark and Return Temperature Index (RTI) is a Trademark of ANCIS Incorporated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(www.ancis.us). All rights reserved. Used under authorization.</a:t>
            </a:r>
            <a:endParaRPr kumimoji="0" lang="en-US" sz="1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22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Rack Cooling Index (RCI)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3569397"/>
              </p:ext>
            </p:extLst>
          </p:nvPr>
        </p:nvGraphicFramePr>
        <p:xfrm>
          <a:off x="76200" y="808037"/>
          <a:ext cx="8991600" cy="4449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449467"/>
              </p:ext>
            </p:extLst>
          </p:nvPr>
        </p:nvGraphicFramePr>
        <p:xfrm>
          <a:off x="1447800" y="5344948"/>
          <a:ext cx="6096000" cy="8272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408179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Poor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08829" marR="108829" marT="54413" marB="544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Acceptable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08829" marR="108829" marT="54413" marB="544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Good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08829" marR="108829" marT="54413" marB="544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Ideal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08829" marR="108829" marT="54413" marB="544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817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≤90%</a:t>
                      </a:r>
                      <a:endParaRPr lang="en-US" sz="2000" dirty="0"/>
                    </a:p>
                  </a:txBody>
                  <a:tcPr marL="108829" marR="108829" marT="54413" marB="544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91% - 95%</a:t>
                      </a:r>
                      <a:endParaRPr lang="en-US" sz="2000" dirty="0"/>
                    </a:p>
                  </a:txBody>
                  <a:tcPr marL="108829" marR="108829" marT="54413" marB="544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≥96%</a:t>
                      </a:r>
                      <a:endParaRPr lang="en-US" sz="2000" dirty="0"/>
                    </a:p>
                  </a:txBody>
                  <a:tcPr marL="108829" marR="108829" marT="54413" marB="544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100%</a:t>
                      </a:r>
                      <a:endParaRPr lang="en-US" sz="2000" dirty="0"/>
                    </a:p>
                  </a:txBody>
                  <a:tcPr marL="108829" marR="108829" marT="54413" marB="544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07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Temperature Index (RTI)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2091871"/>
              </p:ext>
            </p:extLst>
          </p:nvPr>
        </p:nvGraphicFramePr>
        <p:xfrm>
          <a:off x="76200" y="838200"/>
          <a:ext cx="8991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801592"/>
              </p:ext>
            </p:extLst>
          </p:nvPr>
        </p:nvGraphicFramePr>
        <p:xfrm>
          <a:off x="1142999" y="5329749"/>
          <a:ext cx="7543801" cy="9186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46637"/>
                <a:gridCol w="2548582"/>
                <a:gridCol w="2548582"/>
              </a:tblGrid>
              <a:tr h="45942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Poor Airflow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Net By-Pass</a:t>
                      </a:r>
                    </a:p>
                  </a:txBody>
                  <a:tcPr marL="108806" marR="108806" marT="54403" marB="544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Target</a:t>
                      </a:r>
                    </a:p>
                    <a:p>
                      <a:pPr algn="ctr"/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Airflow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108806" marR="108806" marT="54403" marB="544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Poor Airflow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Net Re-circulation</a:t>
                      </a:r>
                    </a:p>
                  </a:txBody>
                  <a:tcPr marL="108806" marR="108806" marT="54403" marB="544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682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&lt;80%</a:t>
                      </a:r>
                      <a:endParaRPr lang="en-US" sz="1800" dirty="0"/>
                    </a:p>
                  </a:txBody>
                  <a:tcPr marL="108806" marR="108806" marT="54403" marB="544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80% to 120%</a:t>
                      </a:r>
                      <a:endParaRPr lang="en-US" sz="1800" dirty="0"/>
                    </a:p>
                  </a:txBody>
                  <a:tcPr marL="108806" marR="108806" marT="54403" marB="544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&gt;120%</a:t>
                      </a:r>
                      <a:endParaRPr lang="en-US" sz="1800" dirty="0"/>
                    </a:p>
                  </a:txBody>
                  <a:tcPr marL="108806" marR="108806" marT="54403" marB="544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124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View with RCI(HI) Overlay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83" y="778388"/>
            <a:ext cx="7383642" cy="54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1" y="1036055"/>
            <a:ext cx="1345456" cy="46217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6400800" y="2895600"/>
            <a:ext cx="1393081" cy="619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4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Center Current RCI &amp; RTI Dashboard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689" y="762000"/>
            <a:ext cx="8189912" cy="5535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29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Code’s Implementation of RCI &amp; RTI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264638"/>
              </p:ext>
            </p:extLst>
          </p:nvPr>
        </p:nvGraphicFramePr>
        <p:xfrm>
          <a:off x="76200" y="685800"/>
          <a:ext cx="8991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088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Levels of Data Center Thermal Monitoring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5512229"/>
              </p:ext>
            </p:extLst>
          </p:nvPr>
        </p:nvGraphicFramePr>
        <p:xfrm>
          <a:off x="76200" y="762000"/>
          <a:ext cx="8991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144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Rack Thermal Monitoring – Sensor Placement Best Practices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1379794"/>
            <a:ext cx="838200" cy="1905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35800" y="1379794"/>
            <a:ext cx="838200" cy="1905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92100" y="1379794"/>
            <a:ext cx="838200" cy="1905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46900" y="1379794"/>
            <a:ext cx="838200" cy="1905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01700" y="1379794"/>
            <a:ext cx="838200" cy="1905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56500" y="1379794"/>
            <a:ext cx="838200" cy="1905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512800" y="1379794"/>
            <a:ext cx="838200" cy="1905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67600" y="1379794"/>
            <a:ext cx="838200" cy="1905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222400" y="1379794"/>
            <a:ext cx="838200" cy="1905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77200" y="1379794"/>
            <a:ext cx="838200" cy="1905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1379794"/>
            <a:ext cx="341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2884684"/>
            <a:ext cx="341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2099" y="2141794"/>
            <a:ext cx="676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T+H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0064" y="1379794"/>
            <a:ext cx="341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0064" y="2884684"/>
            <a:ext cx="341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32563" y="2141794"/>
            <a:ext cx="676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T+H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56164" y="1379794"/>
            <a:ext cx="341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56164" y="2884684"/>
            <a:ext cx="341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88663" y="2141794"/>
            <a:ext cx="676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T+H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30364" y="1379794"/>
            <a:ext cx="341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30364" y="2884684"/>
            <a:ext cx="341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62863" y="2141794"/>
            <a:ext cx="676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T+H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811" y="693994"/>
            <a:ext cx="74430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Minimal Rack Thermal Monitoring Best Practice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Supports Basic Thermal Monitoring, Row Level RCI &amp; Data Center Level RCI </a:t>
            </a:r>
            <a:endParaRPr lang="en-US" sz="16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0" y="358959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81000" y="4351594"/>
            <a:ext cx="838200" cy="1905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235800" y="4351594"/>
            <a:ext cx="838200" cy="1905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092100" y="4351594"/>
            <a:ext cx="838200" cy="1905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946900" y="4351594"/>
            <a:ext cx="838200" cy="1905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801700" y="4351594"/>
            <a:ext cx="838200" cy="1905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656500" y="4351594"/>
            <a:ext cx="838200" cy="1905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5512800" y="4351594"/>
            <a:ext cx="838200" cy="1905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367600" y="4351594"/>
            <a:ext cx="838200" cy="1905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7222400" y="4351594"/>
            <a:ext cx="838200" cy="1905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8077200" y="4351594"/>
            <a:ext cx="838200" cy="1905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42099" y="5113594"/>
            <a:ext cx="676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T+H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032563" y="5113594"/>
            <a:ext cx="676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T+H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88663" y="5113594"/>
            <a:ext cx="676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T+H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162863" y="5113594"/>
            <a:ext cx="676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T+H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-210407" y="2059069"/>
            <a:ext cx="813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Intake</a:t>
            </a:r>
            <a:endParaRPr lang="en-US" sz="1800" dirty="0"/>
          </a:p>
        </p:txBody>
      </p:sp>
      <p:sp>
        <p:nvSpPr>
          <p:cNvPr id="71" name="TextBox 70"/>
          <p:cNvSpPr txBox="1"/>
          <p:nvPr/>
        </p:nvSpPr>
        <p:spPr>
          <a:xfrm rot="16200000">
            <a:off x="-316503" y="5107069"/>
            <a:ext cx="1018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Exhaust</a:t>
            </a:r>
            <a:endParaRPr lang="en-US" sz="1800" dirty="0"/>
          </a:p>
        </p:txBody>
      </p:sp>
      <p:sp>
        <p:nvSpPr>
          <p:cNvPr id="28" name="TextBox 27"/>
          <p:cNvSpPr txBox="1"/>
          <p:nvPr/>
        </p:nvSpPr>
        <p:spPr>
          <a:xfrm>
            <a:off x="76200" y="3739017"/>
            <a:ext cx="3518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Optional sensors on rack exhaust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2171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1" grpId="0"/>
      <p:bldP spid="44" grpId="0"/>
      <p:bldP spid="47" grpId="0"/>
      <p:bldP spid="50" grpId="0"/>
      <p:bldP spid="71" grpId="0"/>
      <p:bldP spid="2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Rack Thermal Monitoring – Sensor Placement Best Practices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1431412"/>
            <a:ext cx="838200" cy="1905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35800" y="1431412"/>
            <a:ext cx="838200" cy="1905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92100" y="1431412"/>
            <a:ext cx="838200" cy="1905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46900" y="1431412"/>
            <a:ext cx="838200" cy="1905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01700" y="1431412"/>
            <a:ext cx="838200" cy="1905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56500" y="1431412"/>
            <a:ext cx="838200" cy="1905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512800" y="1431412"/>
            <a:ext cx="838200" cy="1905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67600" y="1431412"/>
            <a:ext cx="838200" cy="1905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222400" y="1431412"/>
            <a:ext cx="838200" cy="1905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77200" y="1431412"/>
            <a:ext cx="838200" cy="1905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1431412"/>
            <a:ext cx="341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2936302"/>
            <a:ext cx="341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2099" y="2193412"/>
            <a:ext cx="676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T+H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0064" y="1431412"/>
            <a:ext cx="341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0064" y="2936302"/>
            <a:ext cx="341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32563" y="2193412"/>
            <a:ext cx="676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T+H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56164" y="1431412"/>
            <a:ext cx="341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56164" y="2936302"/>
            <a:ext cx="341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88663" y="2193412"/>
            <a:ext cx="676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T+H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30364" y="1431412"/>
            <a:ext cx="341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30364" y="2936302"/>
            <a:ext cx="341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62863" y="2193412"/>
            <a:ext cx="676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T+H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811" y="745612"/>
            <a:ext cx="81612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Optimal Rack Thermal Monitoring Best Practice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Supports Basic Monitoring, Rack RCI, Row RCI, Data Center RCI, &amp; Data Center RTI  </a:t>
            </a:r>
            <a:endParaRPr lang="en-US" sz="16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0" y="364121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81000" y="4403212"/>
            <a:ext cx="838200" cy="1905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235800" y="4403212"/>
            <a:ext cx="838200" cy="1905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092100" y="4403212"/>
            <a:ext cx="838200" cy="1905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946900" y="4403212"/>
            <a:ext cx="838200" cy="1905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801700" y="4403212"/>
            <a:ext cx="838200" cy="1905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656500" y="4403212"/>
            <a:ext cx="838200" cy="1905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5512800" y="4403212"/>
            <a:ext cx="838200" cy="1905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367600" y="4403212"/>
            <a:ext cx="838200" cy="1905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7222400" y="4403212"/>
            <a:ext cx="838200" cy="1905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8077200" y="4403212"/>
            <a:ext cx="838200" cy="1905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09600" y="4403212"/>
            <a:ext cx="341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9600" y="5908102"/>
            <a:ext cx="341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2099" y="5165212"/>
            <a:ext cx="676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T+H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00064" y="4403212"/>
            <a:ext cx="341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00064" y="5908102"/>
            <a:ext cx="341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032563" y="5165212"/>
            <a:ext cx="676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T+H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56164" y="4403212"/>
            <a:ext cx="341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56164" y="5908102"/>
            <a:ext cx="341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88663" y="5165212"/>
            <a:ext cx="676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T+H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330364" y="4403212"/>
            <a:ext cx="341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330364" y="5908102"/>
            <a:ext cx="341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162863" y="5165212"/>
            <a:ext cx="676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T+H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472364" y="4403212"/>
            <a:ext cx="341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472364" y="5908102"/>
            <a:ext cx="341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304863" y="5165212"/>
            <a:ext cx="676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T+H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334301" y="4403212"/>
            <a:ext cx="341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334301" y="5908102"/>
            <a:ext cx="341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166800" y="5165212"/>
            <a:ext cx="676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T+H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054864" y="4403212"/>
            <a:ext cx="341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054864" y="5908102"/>
            <a:ext cx="341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887363" y="5165212"/>
            <a:ext cx="676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T+H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918301" y="4403212"/>
            <a:ext cx="341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918301" y="5908102"/>
            <a:ext cx="341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750800" y="5165212"/>
            <a:ext cx="676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T+H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619264" y="4403212"/>
            <a:ext cx="341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619264" y="5908102"/>
            <a:ext cx="341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451763" y="5165212"/>
            <a:ext cx="676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T+H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483864" y="4403212"/>
            <a:ext cx="341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483864" y="5908102"/>
            <a:ext cx="341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316363" y="5165212"/>
            <a:ext cx="676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T+H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479289" y="1431412"/>
            <a:ext cx="341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479289" y="2936302"/>
            <a:ext cx="341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311788" y="2193412"/>
            <a:ext cx="676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T+H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333877" y="1431412"/>
            <a:ext cx="341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333877" y="2936302"/>
            <a:ext cx="341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166376" y="2193412"/>
            <a:ext cx="676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T+H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063164" y="1431412"/>
            <a:ext cx="341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063164" y="2936302"/>
            <a:ext cx="341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895663" y="2193412"/>
            <a:ext cx="676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T+H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901364" y="1431412"/>
            <a:ext cx="341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901364" y="2936302"/>
            <a:ext cx="341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733863" y="2193412"/>
            <a:ext cx="676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T+H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629382" y="1431412"/>
            <a:ext cx="341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629382" y="2936302"/>
            <a:ext cx="341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461881" y="2193412"/>
            <a:ext cx="676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T+H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475776" y="1431412"/>
            <a:ext cx="341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475776" y="2936302"/>
            <a:ext cx="341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308275" y="2193412"/>
            <a:ext cx="676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T+H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6200" y="3790635"/>
            <a:ext cx="3583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Required sensors on rack exhaust</a:t>
            </a:r>
            <a:endParaRPr lang="en-US" sz="1600" dirty="0"/>
          </a:p>
        </p:txBody>
      </p:sp>
      <p:sp>
        <p:nvSpPr>
          <p:cNvPr id="90" name="TextBox 89"/>
          <p:cNvSpPr txBox="1"/>
          <p:nvPr/>
        </p:nvSpPr>
        <p:spPr>
          <a:xfrm rot="16200000">
            <a:off x="-210407" y="2110687"/>
            <a:ext cx="813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Intake</a:t>
            </a:r>
            <a:endParaRPr lang="en-US" sz="1800" dirty="0"/>
          </a:p>
        </p:txBody>
      </p:sp>
      <p:sp>
        <p:nvSpPr>
          <p:cNvPr id="91" name="TextBox 90"/>
          <p:cNvSpPr txBox="1"/>
          <p:nvPr/>
        </p:nvSpPr>
        <p:spPr>
          <a:xfrm rot="16200000">
            <a:off x="-316503" y="5158687"/>
            <a:ext cx="1018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Exhaust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5907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89" grpId="0"/>
      <p:bldP spid="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165" y="4114800"/>
            <a:ext cx="152273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Asset &amp; Sensor Tags – multiple tag types and enclosures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6925"/>
            <a:ext cx="362458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600711" y="2538412"/>
            <a:ext cx="1534587" cy="27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8" rIns="0" bIns="4571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1200" b="1"/>
              <a:t>R100 Rack Asset Tag</a:t>
            </a:r>
          </a:p>
        </p:txBody>
      </p:sp>
      <p:sp>
        <p:nvSpPr>
          <p:cNvPr id="12296" name="Text Box 11"/>
          <p:cNvSpPr txBox="1">
            <a:spLocks noChangeArrowheads="1"/>
          </p:cNvSpPr>
          <p:nvPr/>
        </p:nvSpPr>
        <p:spPr bwMode="auto">
          <a:xfrm>
            <a:off x="3048000" y="5971405"/>
            <a:ext cx="1185872" cy="27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8" rIns="0" bIns="4571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1200" b="1" dirty="0" smtClean="0"/>
              <a:t>R142 </a:t>
            </a:r>
            <a:r>
              <a:rPr lang="en-US" sz="1200" b="1" dirty="0"/>
              <a:t>Badge Tag</a:t>
            </a:r>
          </a:p>
        </p:txBody>
      </p:sp>
      <p:sp>
        <p:nvSpPr>
          <p:cNvPr id="12297" name="Text Box 12"/>
          <p:cNvSpPr txBox="1">
            <a:spLocks noChangeArrowheads="1"/>
          </p:cNvSpPr>
          <p:nvPr/>
        </p:nvSpPr>
        <p:spPr bwMode="auto">
          <a:xfrm>
            <a:off x="76200" y="4922838"/>
            <a:ext cx="774251" cy="49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8" rIns="0" bIns="4571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1200" b="1" dirty="0"/>
              <a:t>R120 Rack</a:t>
            </a:r>
          </a:p>
          <a:p>
            <a:pPr algn="ctr"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1200" b="1" dirty="0"/>
              <a:t>Door Tag</a:t>
            </a:r>
          </a:p>
        </p:txBody>
      </p:sp>
      <p:sp>
        <p:nvSpPr>
          <p:cNvPr id="12298" name="Text Box 13"/>
          <p:cNvSpPr txBox="1">
            <a:spLocks noChangeArrowheads="1"/>
          </p:cNvSpPr>
          <p:nvPr/>
        </p:nvSpPr>
        <p:spPr bwMode="auto">
          <a:xfrm>
            <a:off x="5089128" y="5700714"/>
            <a:ext cx="1331419" cy="49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8" rIns="0" bIns="4571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1200" b="1" dirty="0"/>
              <a:t>R155 </a:t>
            </a:r>
            <a:r>
              <a:rPr lang="en-US" sz="1200" b="1" dirty="0" smtClean="0"/>
              <a:t>Temperature</a:t>
            </a:r>
            <a:endParaRPr lang="en-US" sz="1200" b="1" dirty="0"/>
          </a:p>
          <a:p>
            <a:pPr algn="ctr"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1200" b="1" dirty="0" smtClean="0"/>
              <a:t>&amp; Humidity </a:t>
            </a:r>
            <a:r>
              <a:rPr lang="en-US" sz="1200" b="1" dirty="0"/>
              <a:t>Tag</a:t>
            </a:r>
          </a:p>
        </p:txBody>
      </p:sp>
      <p:pic>
        <p:nvPicPr>
          <p:cNvPr id="12299" name="Picture 1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9450" y="4298950"/>
            <a:ext cx="211455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4" descr="New Image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1066800"/>
            <a:ext cx="1631950" cy="138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Text Box 11"/>
          <p:cNvSpPr txBox="1">
            <a:spLocks noChangeArrowheads="1"/>
          </p:cNvSpPr>
          <p:nvPr/>
        </p:nvSpPr>
        <p:spPr bwMode="auto">
          <a:xfrm>
            <a:off x="4222750" y="2362200"/>
            <a:ext cx="1304653" cy="27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8" rIns="0" bIns="4571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1200" b="1" dirty="0"/>
              <a:t>M170 Durable Tag</a:t>
            </a:r>
          </a:p>
        </p:txBody>
      </p:sp>
      <p:pic>
        <p:nvPicPr>
          <p:cNvPr id="12302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4267200"/>
            <a:ext cx="1463040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7368" y="3796529"/>
            <a:ext cx="1018424" cy="21529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1143000"/>
            <a:ext cx="2416018" cy="990600"/>
          </a:xfrm>
          <a:prstGeom prst="rect">
            <a:avLst/>
          </a:prstGeom>
        </p:spPr>
      </p:pic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7467600" y="5666605"/>
            <a:ext cx="1143455" cy="27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8" rIns="0" bIns="4571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1200" b="1" dirty="0"/>
              <a:t>M130 Asset Tag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7086600" y="2362200"/>
            <a:ext cx="1522202" cy="27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8" rIns="0" bIns="4571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0000"/>
              </a:buClr>
            </a:pPr>
            <a:r>
              <a:rPr lang="en-US" sz="1200" b="1" dirty="0" smtClean="0"/>
              <a:t>M174 IR IT Asset Tag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05973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Code Partner Integrations</a:t>
            </a:r>
            <a:endParaRPr lang="en-US" dirty="0"/>
          </a:p>
        </p:txBody>
      </p:sp>
      <p:pic>
        <p:nvPicPr>
          <p:cNvPr id="3" name="Picture 2" descr="Screen Shot 2014-03-14 at 10.41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38199"/>
            <a:ext cx="6096000" cy="543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4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Code Solution Advantages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57020090"/>
              </p:ext>
            </p:extLst>
          </p:nvPr>
        </p:nvGraphicFramePr>
        <p:xfrm>
          <a:off x="80033" y="960438"/>
          <a:ext cx="8987767" cy="4906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17170" y="690566"/>
            <a:ext cx="866521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/>
          <a:p>
            <a:pPr algn="r">
              <a:spcBef>
                <a:spcPct val="20000"/>
              </a:spcBef>
              <a:buClr>
                <a:srgbClr val="990000"/>
              </a:buClr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1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Visit </a:t>
            </a:r>
            <a:r>
              <a:rPr lang="en-US" dirty="0" smtClean="0">
                <a:hlinkClick r:id="rId2"/>
              </a:rPr>
              <a:t>www.rfcode.com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Screen Shot 2013-03-26 at 12.51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4" y="1282353"/>
            <a:ext cx="9144000" cy="30767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4876800"/>
            <a:ext cx="523217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Email: sales@rfcode.com</a:t>
            </a:r>
          </a:p>
          <a:p>
            <a:pPr algn="ctr"/>
            <a:r>
              <a:rPr lang="en-US" sz="2400" dirty="0"/>
              <a:t>Phone: 512.439.2200 main</a:t>
            </a:r>
          </a:p>
          <a:p>
            <a:pPr algn="ctr"/>
            <a:r>
              <a:rPr lang="en-US" sz="2400" dirty="0" smtClean="0"/>
              <a:t>Phone: 877.463.0756 </a:t>
            </a:r>
            <a:r>
              <a:rPr lang="en-US" sz="2400" dirty="0"/>
              <a:t>sales (toll free)</a:t>
            </a:r>
          </a:p>
        </p:txBody>
      </p:sp>
    </p:spTree>
    <p:extLst>
      <p:ext uri="{BB962C8B-B14F-4D97-AF65-F5344CB8AC3E}">
        <p14:creationId xmlns:p14="http://schemas.microsoft.com/office/powerpoint/2010/main" val="243498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RTLS Devices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762000"/>
            <a:ext cx="1981200" cy="22413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861536"/>
            <a:ext cx="2416969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581400"/>
            <a:ext cx="3759200" cy="19912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2614136"/>
            <a:ext cx="293486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A750 Room Locator</a:t>
            </a:r>
          </a:p>
          <a:p>
            <a:pPr algn="ctr"/>
            <a:r>
              <a:rPr lang="en-US" sz="1800" dirty="0" smtClean="0"/>
              <a:t>(IR illuminator for rooms)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855865" y="5486400"/>
            <a:ext cx="28995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A740 Rack Locator</a:t>
            </a:r>
          </a:p>
          <a:p>
            <a:pPr algn="ctr"/>
            <a:r>
              <a:rPr lang="en-US" sz="1800" dirty="0" smtClean="0"/>
              <a:t>(IR illuminator for IT racks)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2971800"/>
            <a:ext cx="34946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A760 Proximity Locator</a:t>
            </a:r>
          </a:p>
          <a:p>
            <a:pPr algn="ctr"/>
            <a:r>
              <a:rPr lang="en-US" sz="1800" dirty="0" smtClean="0"/>
              <a:t>(short range proximity detection)</a:t>
            </a:r>
            <a:endParaRPr lang="en-US" sz="1800" dirty="0"/>
          </a:p>
        </p:txBody>
      </p:sp>
      <p:pic>
        <p:nvPicPr>
          <p:cNvPr id="10" name="Picture 2" descr="http://opa.cig2.usa.canon.com/download/view/IMG_1275.jpg?d=BlNSEhZaXCd-EmGdZwGPMD2fYxDg2JHgAjmlfU4b9-mp-qPK8GP2fXb5tIGFy6R5IMVqfdcbKHpe%250D%250AOQKW2WdFlQ%2540%25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308600" y="4318000"/>
            <a:ext cx="142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9400" y="3962400"/>
            <a:ext cx="1600200" cy="1600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53993" y="5562600"/>
            <a:ext cx="46450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A761 Proximity Locator for </a:t>
            </a:r>
            <a:r>
              <a:rPr lang="en-US" sz="2400" dirty="0" err="1" smtClean="0"/>
              <a:t>GoJo</a:t>
            </a:r>
            <a:endParaRPr lang="en-US" sz="2400" dirty="0" smtClean="0"/>
          </a:p>
          <a:p>
            <a:pPr algn="ctr"/>
            <a:r>
              <a:rPr lang="en-US" sz="1800" dirty="0" smtClean="0"/>
              <a:t>(short range proximity detection)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9736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Code M250 Reader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62084115"/>
              </p:ext>
            </p:extLst>
          </p:nvPr>
        </p:nvGraphicFramePr>
        <p:xfrm>
          <a:off x="76200" y="609600"/>
          <a:ext cx="6096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5327" y="762000"/>
            <a:ext cx="2741058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2971800"/>
            <a:ext cx="2616200" cy="903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4572000"/>
            <a:ext cx="266700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4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3_RF_Code_PPT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003399"/>
      </a:lt2>
      <a:accent1>
        <a:srgbClr val="336699"/>
      </a:accent1>
      <a:accent2>
        <a:srgbClr val="B2B2B2"/>
      </a:accent2>
      <a:accent3>
        <a:srgbClr val="FFFFFF"/>
      </a:accent3>
      <a:accent4>
        <a:srgbClr val="000000"/>
      </a:accent4>
      <a:accent5>
        <a:srgbClr val="ADB8CA"/>
      </a:accent5>
      <a:accent6>
        <a:srgbClr val="A1A1A1"/>
      </a:accent6>
      <a:hlink>
        <a:srgbClr val="5F5F5F"/>
      </a:hlink>
      <a:folHlink>
        <a:srgbClr val="080808"/>
      </a:folHlink>
    </a:clrScheme>
    <a:fontScheme name="RF Code Template 2007_GP_Rev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RF Code Template 2007_GP_Rev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 Code Template 2007_GP_Rev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 Code Template 2007_GP_Rev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 Code Template 2007_GP_Rev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 Code Template 2007_GP_Rev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 Code Template 2007_GP_Rev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F Code Template 2007_GP_Rev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F Code Template 2007_GP_Rev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F Code Template 2007_GP_Rev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F Code Template 2007_GP_Rev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F Code Template 2007_GP_Rev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F Code Template 2007_GP_Rev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F Code Template 2007_GP_Rev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CC0000"/>
        </a:hlink>
        <a:folHlink>
          <a:srgbClr val="08080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 Code Template 2007_GP_Rev3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0808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737373"/>
        </a:accent6>
        <a:hlink>
          <a:srgbClr val="808080"/>
        </a:hlink>
        <a:folHlink>
          <a:srgbClr val="08080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 Code Template 2007_GP_Rev3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AEAEAE"/>
        </a:accent6>
        <a:hlink>
          <a:srgbClr val="C0C0C0"/>
        </a:hlink>
        <a:folHlink>
          <a:srgbClr val="08080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 Code Template 2007_GP_Rev3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AEAEAE"/>
        </a:accent6>
        <a:hlink>
          <a:srgbClr val="333333"/>
        </a:hlink>
        <a:folHlink>
          <a:srgbClr val="08080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9A009C8FF22D46B9E37E6537D2F13F" ma:contentTypeVersion="0" ma:contentTypeDescription="Create a new document." ma:contentTypeScope="" ma:versionID="5b32aed3fd9b78180f940a4edd2a221c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42764105-A336-4484-A822-ECC2DB9473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20FB5A-0ABA-4273-8B9D-B3F6D0B0FA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2013_RF_Code_PPT_Template.potx</Template>
  <TotalTime>762</TotalTime>
  <Words>5130</Words>
  <Application>Microsoft Office PowerPoint</Application>
  <PresentationFormat>On-screen Show (4:3)</PresentationFormat>
  <Paragraphs>1027</Paragraphs>
  <Slides>72</Slides>
  <Notes>45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8" baseType="lpstr">
      <vt:lpstr>ＭＳ Ｐゴシック</vt:lpstr>
      <vt:lpstr>Arial</vt:lpstr>
      <vt:lpstr>Times New Roman</vt:lpstr>
      <vt:lpstr>Wingdings</vt:lpstr>
      <vt:lpstr>2013_RF_Code_PPT_Template</vt:lpstr>
      <vt:lpstr>CorelDRAW</vt:lpstr>
      <vt:lpstr>Solutions Overview</vt:lpstr>
      <vt:lpstr>About RF Code</vt:lpstr>
      <vt:lpstr>RF Code Solutions</vt:lpstr>
      <vt:lpstr>PowerPoint Presentation</vt:lpstr>
      <vt:lpstr>RF Code Solution Components</vt:lpstr>
      <vt:lpstr>Solution Architecture</vt:lpstr>
      <vt:lpstr>Asset &amp; Sensor Tags – multiple tag types and enclosures</vt:lpstr>
      <vt:lpstr>RTLS Devices</vt:lpstr>
      <vt:lpstr>RF Code M250 Reader</vt:lpstr>
      <vt:lpstr>RF Code M220 Reader</vt:lpstr>
      <vt:lpstr>Asset Manager – Enterprise-class Asset &amp; Sensor Management</vt:lpstr>
      <vt:lpstr>Asset Manager Mobile</vt:lpstr>
      <vt:lpstr>Asset Manager Software - Scalable Architecture</vt:lpstr>
      <vt:lpstr>Zone Manager - Software</vt:lpstr>
      <vt:lpstr>Available Add-on Software Add-on Modules</vt:lpstr>
      <vt:lpstr>Advanced Reporting Module for Asset Manager</vt:lpstr>
      <vt:lpstr>Common Solution Architectures</vt:lpstr>
      <vt:lpstr>PowerPoint Presentation</vt:lpstr>
      <vt:lpstr>Asset Tag Overview</vt:lpstr>
      <vt:lpstr>Five Levels of Asset Visibility</vt:lpstr>
      <vt:lpstr>Zonal Distributed Asset Tracking – Example</vt:lpstr>
      <vt:lpstr>Five Levels of Asset Visibility</vt:lpstr>
      <vt:lpstr>Zonal for Data Center - Example</vt:lpstr>
      <vt:lpstr>Five Levels of Asset Visibility</vt:lpstr>
      <vt:lpstr>A740 - Rack Location Solution</vt:lpstr>
      <vt:lpstr>Infrared + RFID - Rack Location Solution</vt:lpstr>
      <vt:lpstr>IR Rack Solution Photos</vt:lpstr>
      <vt:lpstr>M174 – IR Enabled IT Asset Tag</vt:lpstr>
      <vt:lpstr>Data Center Asset Tracking Example</vt:lpstr>
      <vt:lpstr>Five Levels of Asset Visibility</vt:lpstr>
      <vt:lpstr>A750 - Room Location Solution</vt:lpstr>
      <vt:lpstr>Infrared + RFID - Room Location Solution</vt:lpstr>
      <vt:lpstr>A750 Product Overview - Deployment Example</vt:lpstr>
      <vt:lpstr>Five Levels of Asset Visibility</vt:lpstr>
      <vt:lpstr>RF Code’s Proximity Detection System</vt:lpstr>
      <vt:lpstr>A760-003 Proximity Locator Specifications</vt:lpstr>
      <vt:lpstr>R142-i3RF Badge Specifications</vt:lpstr>
      <vt:lpstr>A760 Proximity System – How It Works</vt:lpstr>
      <vt:lpstr>RF Code’s Proximity Detection System For GoJo TFX Dispenser</vt:lpstr>
      <vt:lpstr>High Level Work Flow for Hand Hygiene</vt:lpstr>
      <vt:lpstr>PowerPoint Presentation</vt:lpstr>
      <vt:lpstr>Data Center Monitoring Challenges</vt:lpstr>
      <vt:lpstr>Solution Architecture</vt:lpstr>
      <vt:lpstr>Sensor Tag Overview</vt:lpstr>
      <vt:lpstr>RF Code M250 Reader</vt:lpstr>
      <vt:lpstr>Typical Reader Deployment for Data Center Sensor Solution</vt:lpstr>
      <vt:lpstr>R150 - Temperature Sensor Tag</vt:lpstr>
      <vt:lpstr>R150 Temperature Tag Deployment Options</vt:lpstr>
      <vt:lpstr>R151 – Tethered Temperature Sensor Tag</vt:lpstr>
      <vt:lpstr>R155 - Temperature + Humidity Sensor Tag</vt:lpstr>
      <vt:lpstr>R120 – Door Switch Sensor Tag</vt:lpstr>
      <vt:lpstr>R130- Dry Contact Sensor Tag </vt:lpstr>
      <vt:lpstr>R135 – Fluid Sensor Tag</vt:lpstr>
      <vt:lpstr>R160 - Air Pressure Sensor Tag</vt:lpstr>
      <vt:lpstr>R180 – 4-20mA Sensor Tag</vt:lpstr>
      <vt:lpstr>R180 4-20mA Sensor Tag</vt:lpstr>
      <vt:lpstr>R170 - PDU Sensor Tag</vt:lpstr>
      <vt:lpstr>M240 &amp; Monitoring Bundle for Network &amp; Telecom Closets</vt:lpstr>
      <vt:lpstr>The Energy and Cooling Dilemma</vt:lpstr>
      <vt:lpstr>Recommended &amp; Allowable Temperature Ranges</vt:lpstr>
      <vt:lpstr>3 Metrics for Data Center Cooling Optimization</vt:lpstr>
      <vt:lpstr>Rack Cooling Index (RCI)</vt:lpstr>
      <vt:lpstr>Return Temperature Index (RTI)</vt:lpstr>
      <vt:lpstr>Map View with RCI(HI) Overlay</vt:lpstr>
      <vt:lpstr>Data Center Current RCI &amp; RTI Dashboard</vt:lpstr>
      <vt:lpstr>RF Code’s Implementation of RCI &amp; RTI</vt:lpstr>
      <vt:lpstr>3 Levels of Data Center Thermal Monitoring</vt:lpstr>
      <vt:lpstr>Rack Thermal Monitoring – Sensor Placement Best Practices</vt:lpstr>
      <vt:lpstr>Rack Thermal Monitoring – Sensor Placement Best Practices</vt:lpstr>
      <vt:lpstr>RF Code Partner Integrations</vt:lpstr>
      <vt:lpstr>RF Code Solution Advantages</vt:lpstr>
      <vt:lpstr>Visit www.rfcode.com </vt:lpstr>
    </vt:vector>
  </TitlesOfParts>
  <Company>RFCode,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Gregg Primm</dc:creator>
  <cp:lastModifiedBy>Eli Abitbol</cp:lastModifiedBy>
  <cp:revision>152</cp:revision>
  <dcterms:created xsi:type="dcterms:W3CDTF">2009-08-31T17:48:51Z</dcterms:created>
  <dcterms:modified xsi:type="dcterms:W3CDTF">2015-01-23T05:32:57Z</dcterms:modified>
</cp:coreProperties>
</file>